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</p:sldIdLst>
  <p:sldSz cx="7772400" cy="10058400"/>
  <p:notesSz cx="7010400" cy="92964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3036" y="7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2930" y="3118104"/>
            <a:ext cx="6606540" cy="21122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5860" y="5632704"/>
            <a:ext cx="5440680" cy="25146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620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2786" y="2313432"/>
            <a:ext cx="3380994" cy="66385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04182" y="1045792"/>
            <a:ext cx="7364034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CF003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405180" y="2240279"/>
            <a:ext cx="6962038" cy="203136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2616" y="9354312"/>
            <a:ext cx="2487168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620" y="9354312"/>
            <a:ext cx="1787652" cy="502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11/2/2026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129082" y="9493132"/>
            <a:ext cx="211454" cy="1797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767070"/>
                </a:solidFill>
                <a:latin typeface="Arial Narrow"/>
                <a:cs typeface="Arial Narrow"/>
              </a:defRPr>
            </a:lvl1pPr>
          </a:lstStyle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‹#›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10.png"/><Relationship Id="rId7" Type="http://schemas.openxmlformats.org/officeDocument/2006/relationships/image" Target="../media/image7.png"/><Relationship Id="rId2" Type="http://schemas.openxmlformats.org/officeDocument/2006/relationships/hyperlink" Target="mailto:inland.northwest@scouting.org" TargetMode="Externa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13" Type="http://schemas.openxmlformats.org/officeDocument/2006/relationships/image" Target="../media/image20.png"/><Relationship Id="rId3" Type="http://schemas.openxmlformats.org/officeDocument/2006/relationships/image" Target="../media/image11.png"/><Relationship Id="rId7" Type="http://schemas.openxmlformats.org/officeDocument/2006/relationships/image" Target="../media/image14.png"/><Relationship Id="rId12" Type="http://schemas.openxmlformats.org/officeDocument/2006/relationships/image" Target="../media/image19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8.png"/><Relationship Id="rId5" Type="http://schemas.openxmlformats.org/officeDocument/2006/relationships/image" Target="../media/image6.png"/><Relationship Id="rId15" Type="http://schemas.openxmlformats.org/officeDocument/2006/relationships/image" Target="../media/image22.png"/><Relationship Id="rId10" Type="http://schemas.openxmlformats.org/officeDocument/2006/relationships/image" Target="../media/image17.jpg"/><Relationship Id="rId4" Type="http://schemas.openxmlformats.org/officeDocument/2006/relationships/image" Target="../media/image12.png"/><Relationship Id="rId9" Type="http://schemas.openxmlformats.org/officeDocument/2006/relationships/image" Target="../media/image16.png"/><Relationship Id="rId14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jpg"/><Relationship Id="rId13" Type="http://schemas.openxmlformats.org/officeDocument/2006/relationships/image" Target="../media/image29.png"/><Relationship Id="rId3" Type="http://schemas.openxmlformats.org/officeDocument/2006/relationships/image" Target="../media/image11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27.png"/><Relationship Id="rId5" Type="http://schemas.openxmlformats.org/officeDocument/2006/relationships/image" Target="../media/image6.png"/><Relationship Id="rId10" Type="http://schemas.openxmlformats.org/officeDocument/2006/relationships/image" Target="../media/image26.png"/><Relationship Id="rId4" Type="http://schemas.openxmlformats.org/officeDocument/2006/relationships/image" Target="../media/image12.png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g"/><Relationship Id="rId13" Type="http://schemas.openxmlformats.org/officeDocument/2006/relationships/image" Target="../media/image36.jpg"/><Relationship Id="rId3" Type="http://schemas.openxmlformats.org/officeDocument/2006/relationships/image" Target="../media/image11.png"/><Relationship Id="rId7" Type="http://schemas.openxmlformats.org/officeDocument/2006/relationships/image" Target="../media/image30.png"/><Relationship Id="rId12" Type="http://schemas.openxmlformats.org/officeDocument/2006/relationships/image" Target="../media/image35.png"/><Relationship Id="rId2" Type="http://schemas.openxmlformats.org/officeDocument/2006/relationships/image" Target="../media/image10.png"/><Relationship Id="rId16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34.png"/><Relationship Id="rId5" Type="http://schemas.openxmlformats.org/officeDocument/2006/relationships/image" Target="../media/image6.png"/><Relationship Id="rId15" Type="http://schemas.openxmlformats.org/officeDocument/2006/relationships/image" Target="../media/image38.png"/><Relationship Id="rId10" Type="http://schemas.openxmlformats.org/officeDocument/2006/relationships/image" Target="../media/image33.png"/><Relationship Id="rId4" Type="http://schemas.openxmlformats.org/officeDocument/2006/relationships/image" Target="../media/image12.png"/><Relationship Id="rId9" Type="http://schemas.openxmlformats.org/officeDocument/2006/relationships/image" Target="../media/image32.png"/><Relationship Id="rId14" Type="http://schemas.openxmlformats.org/officeDocument/2006/relationships/image" Target="../media/image3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g"/><Relationship Id="rId13" Type="http://schemas.openxmlformats.org/officeDocument/2006/relationships/image" Target="../media/image46.png"/><Relationship Id="rId3" Type="http://schemas.openxmlformats.org/officeDocument/2006/relationships/image" Target="../media/image11.png"/><Relationship Id="rId7" Type="http://schemas.openxmlformats.org/officeDocument/2006/relationships/image" Target="../media/image40.png"/><Relationship Id="rId12" Type="http://schemas.openxmlformats.org/officeDocument/2006/relationships/image" Target="../media/image45.jp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44.png"/><Relationship Id="rId5" Type="http://schemas.openxmlformats.org/officeDocument/2006/relationships/image" Target="../media/image6.png"/><Relationship Id="rId15" Type="http://schemas.openxmlformats.org/officeDocument/2006/relationships/image" Target="../media/image48.png"/><Relationship Id="rId10" Type="http://schemas.openxmlformats.org/officeDocument/2006/relationships/image" Target="../media/image43.png"/><Relationship Id="rId4" Type="http://schemas.openxmlformats.org/officeDocument/2006/relationships/image" Target="../media/image12.png"/><Relationship Id="rId9" Type="http://schemas.openxmlformats.org/officeDocument/2006/relationships/image" Target="../media/image42.png"/><Relationship Id="rId14" Type="http://schemas.openxmlformats.org/officeDocument/2006/relationships/image" Target="../media/image4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outingatl.org/contact/5685/Donna-Carr-" TargetMode="External"/><Relationship Id="rId7" Type="http://schemas.openxmlformats.org/officeDocument/2006/relationships/image" Target="../media/image7.png"/><Relationship Id="rId2" Type="http://schemas.openxmlformats.org/officeDocument/2006/relationships/hyperlink" Target="https://www.scoutingatl.org/unit-support-staff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7772400" cy="10058399"/>
          </a:xfrm>
          <a:prstGeom prst="rect">
            <a:avLst/>
          </a:prstGeom>
        </p:spPr>
      </p:pic>
      <p:sp>
        <p:nvSpPr>
          <p:cNvPr id="3" name="object 3" descr="$PPTXTitle"/>
          <p:cNvSpPr txBox="1">
            <a:spLocks noGrp="1"/>
          </p:cNvSpPr>
          <p:nvPr>
            <p:ph type="title"/>
          </p:nvPr>
        </p:nvSpPr>
        <p:spPr>
          <a:xfrm>
            <a:off x="168023" y="1815297"/>
            <a:ext cx="606171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>
                <a:solidFill>
                  <a:srgbClr val="1F4E79"/>
                </a:solidFill>
                <a:latin typeface="Impact"/>
                <a:cs typeface="Impact"/>
              </a:rPr>
              <a:t>UNIT</a:t>
            </a:r>
            <a:r>
              <a:rPr sz="4800" spc="-90">
                <a:solidFill>
                  <a:srgbClr val="1F4E79"/>
                </a:solidFill>
                <a:latin typeface="Impact"/>
                <a:cs typeface="Impact"/>
              </a:rPr>
              <a:t> </a:t>
            </a:r>
            <a:r>
              <a:rPr sz="4800" spc="-10">
                <a:solidFill>
                  <a:srgbClr val="1F4E79"/>
                </a:solidFill>
                <a:latin typeface="Impact"/>
                <a:cs typeface="Impact"/>
              </a:rPr>
              <a:t>RENEWAL</a:t>
            </a:r>
            <a:endParaRPr sz="4800" dirty="0">
              <a:latin typeface="Impact"/>
              <a:cs typeface="Impact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324698" y="2545302"/>
            <a:ext cx="6229350" cy="1358265"/>
            <a:chOff x="1324698" y="2545302"/>
            <a:chExt cx="6229350" cy="1358265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24698" y="2545302"/>
              <a:ext cx="6228994" cy="699731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4422292" y="3355314"/>
              <a:ext cx="3094990" cy="548005"/>
            </a:xfrm>
            <a:custGeom>
              <a:avLst/>
              <a:gdLst/>
              <a:ahLst/>
              <a:cxnLst/>
              <a:rect l="l" t="t" r="r" b="b"/>
              <a:pathLst>
                <a:path w="3094990" h="548004">
                  <a:moveTo>
                    <a:pt x="3094825" y="273926"/>
                  </a:moveTo>
                  <a:lnTo>
                    <a:pt x="2820911" y="0"/>
                  </a:lnTo>
                  <a:lnTo>
                    <a:pt x="2702801" y="0"/>
                  </a:lnTo>
                  <a:lnTo>
                    <a:pt x="0" y="0"/>
                  </a:lnTo>
                  <a:lnTo>
                    <a:pt x="0" y="547839"/>
                  </a:lnTo>
                  <a:lnTo>
                    <a:pt x="2702801" y="547839"/>
                  </a:lnTo>
                  <a:lnTo>
                    <a:pt x="2820911" y="547839"/>
                  </a:lnTo>
                  <a:lnTo>
                    <a:pt x="3094825" y="273926"/>
                  </a:lnTo>
                  <a:close/>
                </a:path>
              </a:pathLst>
            </a:custGeom>
            <a:solidFill>
              <a:srgbClr val="BE3E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4654946" y="3413902"/>
            <a:ext cx="24733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Century Gothic"/>
                <a:cs typeface="Century Gothic"/>
              </a:rPr>
              <a:t>202</a:t>
            </a:r>
            <a:r>
              <a:rPr lang="en-US" sz="2400" b="1" dirty="0">
                <a:solidFill>
                  <a:srgbClr val="FFFFFF"/>
                </a:solidFill>
                <a:latin typeface="Century Gothic"/>
                <a:cs typeface="Century Gothic"/>
              </a:rPr>
              <a:t>7 </a:t>
            </a:r>
            <a:r>
              <a:rPr sz="2400" b="1" spc="-10" dirty="0">
                <a:solidFill>
                  <a:srgbClr val="FFFFFF"/>
                </a:solidFill>
                <a:latin typeface="Century Gothic"/>
                <a:cs typeface="Century Gothic"/>
              </a:rPr>
              <a:t>RESOURCES</a:t>
            </a:r>
            <a:endParaRPr sz="2400" dirty="0">
              <a:latin typeface="Century Gothic"/>
              <a:cs typeface="Century Gothic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1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  <p:pic>
        <p:nvPicPr>
          <p:cNvPr id="27" name="Picture 26" descr="A red text with blue and white text&#10;&#10;AI-generated content may be incorrect.">
            <a:extLst>
              <a:ext uri="{FF2B5EF4-FFF2-40B4-BE49-F238E27FC236}">
                <a16:creationId xmlns:a16="http://schemas.microsoft.com/office/drawing/2014/main" id="{4254563A-953C-34D0-54E6-CC709C2AB60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81" y="8138839"/>
            <a:ext cx="7315215" cy="10363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3" name="object 3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56D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74320" y="318516"/>
              <a:ext cx="3055619" cy="457199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2416704" y="398698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38933" y="380601"/>
              <a:ext cx="137782" cy="13888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01862" y="346539"/>
              <a:ext cx="2963545" cy="363855"/>
            </a:xfrm>
            <a:custGeom>
              <a:avLst/>
              <a:gdLst/>
              <a:ahLst/>
              <a:cxnLst/>
              <a:rect l="l" t="t" r="r" b="b"/>
              <a:pathLst>
                <a:path w="2963545" h="363855">
                  <a:moveTo>
                    <a:pt x="1183335" y="5181"/>
                  </a:moveTo>
                  <a:lnTo>
                    <a:pt x="1351026" y="5181"/>
                  </a:lnTo>
                  <a:lnTo>
                    <a:pt x="1352473" y="5181"/>
                  </a:lnTo>
                  <a:lnTo>
                    <a:pt x="1353794" y="5549"/>
                  </a:lnTo>
                  <a:lnTo>
                    <a:pt x="1354975" y="6273"/>
                  </a:lnTo>
                  <a:lnTo>
                    <a:pt x="1356169" y="7010"/>
                  </a:lnTo>
                  <a:lnTo>
                    <a:pt x="1357122" y="8191"/>
                  </a:lnTo>
                  <a:lnTo>
                    <a:pt x="1357845" y="9829"/>
                  </a:lnTo>
                  <a:lnTo>
                    <a:pt x="1358582" y="11468"/>
                  </a:lnTo>
                  <a:lnTo>
                    <a:pt x="1359166" y="13512"/>
                  </a:lnTo>
                  <a:lnTo>
                    <a:pt x="1359623" y="15976"/>
                  </a:lnTo>
                  <a:lnTo>
                    <a:pt x="1360081" y="18427"/>
                  </a:lnTo>
                  <a:lnTo>
                    <a:pt x="1360309" y="21475"/>
                  </a:lnTo>
                  <a:lnTo>
                    <a:pt x="1360309" y="25120"/>
                  </a:lnTo>
                  <a:lnTo>
                    <a:pt x="1360309" y="28397"/>
                  </a:lnTo>
                  <a:lnTo>
                    <a:pt x="1360081" y="31267"/>
                  </a:lnTo>
                  <a:lnTo>
                    <a:pt x="1359623" y="33718"/>
                  </a:lnTo>
                  <a:lnTo>
                    <a:pt x="1359166" y="36182"/>
                  </a:lnTo>
                  <a:lnTo>
                    <a:pt x="1358582" y="38188"/>
                  </a:lnTo>
                  <a:lnTo>
                    <a:pt x="1357845" y="39738"/>
                  </a:lnTo>
                  <a:lnTo>
                    <a:pt x="1357122" y="41274"/>
                  </a:lnTo>
                  <a:lnTo>
                    <a:pt x="1356169" y="42417"/>
                  </a:lnTo>
                  <a:lnTo>
                    <a:pt x="1354975" y="43141"/>
                  </a:lnTo>
                  <a:lnTo>
                    <a:pt x="1353794" y="43878"/>
                  </a:lnTo>
                  <a:lnTo>
                    <a:pt x="1352473" y="44234"/>
                  </a:lnTo>
                  <a:lnTo>
                    <a:pt x="1351026" y="44234"/>
                  </a:lnTo>
                  <a:lnTo>
                    <a:pt x="1212837" y="44234"/>
                  </a:lnTo>
                  <a:lnTo>
                    <a:pt x="1212837" y="155117"/>
                  </a:lnTo>
                  <a:lnTo>
                    <a:pt x="1331353" y="155117"/>
                  </a:lnTo>
                  <a:lnTo>
                    <a:pt x="1332814" y="155117"/>
                  </a:lnTo>
                  <a:lnTo>
                    <a:pt x="1334135" y="155524"/>
                  </a:lnTo>
                  <a:lnTo>
                    <a:pt x="1335316" y="156349"/>
                  </a:lnTo>
                  <a:lnTo>
                    <a:pt x="1336497" y="157162"/>
                  </a:lnTo>
                  <a:lnTo>
                    <a:pt x="1340091" y="165773"/>
                  </a:lnTo>
                  <a:lnTo>
                    <a:pt x="1340459" y="168313"/>
                  </a:lnTo>
                  <a:lnTo>
                    <a:pt x="1340637" y="171322"/>
                  </a:lnTo>
                  <a:lnTo>
                    <a:pt x="1340637" y="174777"/>
                  </a:lnTo>
                  <a:lnTo>
                    <a:pt x="1340637" y="178053"/>
                  </a:lnTo>
                  <a:lnTo>
                    <a:pt x="1340459" y="180873"/>
                  </a:lnTo>
                  <a:lnTo>
                    <a:pt x="1340091" y="183248"/>
                  </a:lnTo>
                  <a:lnTo>
                    <a:pt x="1339735" y="185610"/>
                  </a:lnTo>
                  <a:lnTo>
                    <a:pt x="1332814" y="193078"/>
                  </a:lnTo>
                  <a:lnTo>
                    <a:pt x="1331353" y="193078"/>
                  </a:lnTo>
                  <a:lnTo>
                    <a:pt x="1212837" y="193078"/>
                  </a:lnTo>
                  <a:lnTo>
                    <a:pt x="1212837" y="319519"/>
                  </a:lnTo>
                  <a:lnTo>
                    <a:pt x="1352931" y="319519"/>
                  </a:lnTo>
                  <a:lnTo>
                    <a:pt x="1354391" y="319519"/>
                  </a:lnTo>
                  <a:lnTo>
                    <a:pt x="1360030" y="324027"/>
                  </a:lnTo>
                  <a:lnTo>
                    <a:pt x="1360944" y="325577"/>
                  </a:lnTo>
                  <a:lnTo>
                    <a:pt x="1361579" y="327583"/>
                  </a:lnTo>
                  <a:lnTo>
                    <a:pt x="1361948" y="330034"/>
                  </a:lnTo>
                  <a:lnTo>
                    <a:pt x="1362303" y="332498"/>
                  </a:lnTo>
                  <a:lnTo>
                    <a:pt x="1362494" y="335546"/>
                  </a:lnTo>
                  <a:lnTo>
                    <a:pt x="1362494" y="339191"/>
                  </a:lnTo>
                  <a:lnTo>
                    <a:pt x="1362494" y="342468"/>
                  </a:lnTo>
                  <a:lnTo>
                    <a:pt x="1360030" y="353936"/>
                  </a:lnTo>
                  <a:lnTo>
                    <a:pt x="1359128" y="355574"/>
                  </a:lnTo>
                  <a:lnTo>
                    <a:pt x="1358074" y="356755"/>
                  </a:lnTo>
                  <a:lnTo>
                    <a:pt x="1356893" y="357479"/>
                  </a:lnTo>
                  <a:lnTo>
                    <a:pt x="1355712" y="358216"/>
                  </a:lnTo>
                  <a:lnTo>
                    <a:pt x="1354391" y="358571"/>
                  </a:lnTo>
                  <a:lnTo>
                    <a:pt x="1352931" y="358571"/>
                  </a:lnTo>
                  <a:lnTo>
                    <a:pt x="1183335" y="358571"/>
                  </a:lnTo>
                  <a:lnTo>
                    <a:pt x="1179144" y="358571"/>
                  </a:lnTo>
                  <a:lnTo>
                    <a:pt x="1175194" y="357162"/>
                  </a:lnTo>
                  <a:lnTo>
                    <a:pt x="1171460" y="354342"/>
                  </a:lnTo>
                  <a:lnTo>
                    <a:pt x="1167726" y="351523"/>
                  </a:lnTo>
                  <a:lnTo>
                    <a:pt x="1165860" y="346557"/>
                  </a:lnTo>
                  <a:lnTo>
                    <a:pt x="1165860" y="339458"/>
                  </a:lnTo>
                  <a:lnTo>
                    <a:pt x="1165860" y="24307"/>
                  </a:lnTo>
                  <a:lnTo>
                    <a:pt x="1165860" y="17195"/>
                  </a:lnTo>
                  <a:lnTo>
                    <a:pt x="1167726" y="12242"/>
                  </a:lnTo>
                  <a:lnTo>
                    <a:pt x="1171460" y="9423"/>
                  </a:lnTo>
                  <a:lnTo>
                    <a:pt x="1175194" y="6591"/>
                  </a:lnTo>
                  <a:lnTo>
                    <a:pt x="1179144" y="5181"/>
                  </a:lnTo>
                  <a:lnTo>
                    <a:pt x="1183335" y="5181"/>
                  </a:lnTo>
                  <a:close/>
                </a:path>
                <a:path w="2963545" h="363855">
                  <a:moveTo>
                    <a:pt x="396951" y="5181"/>
                  </a:moveTo>
                  <a:lnTo>
                    <a:pt x="564642" y="5181"/>
                  </a:lnTo>
                  <a:lnTo>
                    <a:pt x="566089" y="5181"/>
                  </a:lnTo>
                  <a:lnTo>
                    <a:pt x="567410" y="5549"/>
                  </a:lnTo>
                  <a:lnTo>
                    <a:pt x="568591" y="6273"/>
                  </a:lnTo>
                  <a:lnTo>
                    <a:pt x="569785" y="7010"/>
                  </a:lnTo>
                  <a:lnTo>
                    <a:pt x="570738" y="8191"/>
                  </a:lnTo>
                  <a:lnTo>
                    <a:pt x="571461" y="9829"/>
                  </a:lnTo>
                  <a:lnTo>
                    <a:pt x="572198" y="11468"/>
                  </a:lnTo>
                  <a:lnTo>
                    <a:pt x="572782" y="13512"/>
                  </a:lnTo>
                  <a:lnTo>
                    <a:pt x="573239" y="15976"/>
                  </a:lnTo>
                  <a:lnTo>
                    <a:pt x="573697" y="18427"/>
                  </a:lnTo>
                  <a:lnTo>
                    <a:pt x="573925" y="21475"/>
                  </a:lnTo>
                  <a:lnTo>
                    <a:pt x="573925" y="25120"/>
                  </a:lnTo>
                  <a:lnTo>
                    <a:pt x="573925" y="28397"/>
                  </a:lnTo>
                  <a:lnTo>
                    <a:pt x="573697" y="31267"/>
                  </a:lnTo>
                  <a:lnTo>
                    <a:pt x="573239" y="33718"/>
                  </a:lnTo>
                  <a:lnTo>
                    <a:pt x="572782" y="36182"/>
                  </a:lnTo>
                  <a:lnTo>
                    <a:pt x="572198" y="38188"/>
                  </a:lnTo>
                  <a:lnTo>
                    <a:pt x="571461" y="39738"/>
                  </a:lnTo>
                  <a:lnTo>
                    <a:pt x="570738" y="41274"/>
                  </a:lnTo>
                  <a:lnTo>
                    <a:pt x="569785" y="42417"/>
                  </a:lnTo>
                  <a:lnTo>
                    <a:pt x="568591" y="43141"/>
                  </a:lnTo>
                  <a:lnTo>
                    <a:pt x="567410" y="43878"/>
                  </a:lnTo>
                  <a:lnTo>
                    <a:pt x="566089" y="44234"/>
                  </a:lnTo>
                  <a:lnTo>
                    <a:pt x="564642" y="44234"/>
                  </a:lnTo>
                  <a:lnTo>
                    <a:pt x="426453" y="44234"/>
                  </a:lnTo>
                  <a:lnTo>
                    <a:pt x="426453" y="155117"/>
                  </a:lnTo>
                  <a:lnTo>
                    <a:pt x="544969" y="155117"/>
                  </a:lnTo>
                  <a:lnTo>
                    <a:pt x="546430" y="155117"/>
                  </a:lnTo>
                  <a:lnTo>
                    <a:pt x="547751" y="155524"/>
                  </a:lnTo>
                  <a:lnTo>
                    <a:pt x="548932" y="156349"/>
                  </a:lnTo>
                  <a:lnTo>
                    <a:pt x="550113" y="157162"/>
                  </a:lnTo>
                  <a:lnTo>
                    <a:pt x="553707" y="165773"/>
                  </a:lnTo>
                  <a:lnTo>
                    <a:pt x="554075" y="168313"/>
                  </a:lnTo>
                  <a:lnTo>
                    <a:pt x="554253" y="171322"/>
                  </a:lnTo>
                  <a:lnTo>
                    <a:pt x="554253" y="174777"/>
                  </a:lnTo>
                  <a:lnTo>
                    <a:pt x="554253" y="178053"/>
                  </a:lnTo>
                  <a:lnTo>
                    <a:pt x="554075" y="180873"/>
                  </a:lnTo>
                  <a:lnTo>
                    <a:pt x="553707" y="183248"/>
                  </a:lnTo>
                  <a:lnTo>
                    <a:pt x="553351" y="185610"/>
                  </a:lnTo>
                  <a:lnTo>
                    <a:pt x="546430" y="193078"/>
                  </a:lnTo>
                  <a:lnTo>
                    <a:pt x="544969" y="193078"/>
                  </a:lnTo>
                  <a:lnTo>
                    <a:pt x="426453" y="193078"/>
                  </a:lnTo>
                  <a:lnTo>
                    <a:pt x="426453" y="319519"/>
                  </a:lnTo>
                  <a:lnTo>
                    <a:pt x="566547" y="319519"/>
                  </a:lnTo>
                  <a:lnTo>
                    <a:pt x="568007" y="319519"/>
                  </a:lnTo>
                  <a:lnTo>
                    <a:pt x="573646" y="324027"/>
                  </a:lnTo>
                  <a:lnTo>
                    <a:pt x="574560" y="325577"/>
                  </a:lnTo>
                  <a:lnTo>
                    <a:pt x="575195" y="327583"/>
                  </a:lnTo>
                  <a:lnTo>
                    <a:pt x="575564" y="330034"/>
                  </a:lnTo>
                  <a:lnTo>
                    <a:pt x="575919" y="332498"/>
                  </a:lnTo>
                  <a:lnTo>
                    <a:pt x="576110" y="335546"/>
                  </a:lnTo>
                  <a:lnTo>
                    <a:pt x="576110" y="339191"/>
                  </a:lnTo>
                  <a:lnTo>
                    <a:pt x="576110" y="342468"/>
                  </a:lnTo>
                  <a:lnTo>
                    <a:pt x="573646" y="353936"/>
                  </a:lnTo>
                  <a:lnTo>
                    <a:pt x="572744" y="355574"/>
                  </a:lnTo>
                  <a:lnTo>
                    <a:pt x="571690" y="356755"/>
                  </a:lnTo>
                  <a:lnTo>
                    <a:pt x="570509" y="357479"/>
                  </a:lnTo>
                  <a:lnTo>
                    <a:pt x="569328" y="358216"/>
                  </a:lnTo>
                  <a:lnTo>
                    <a:pt x="568007" y="358571"/>
                  </a:lnTo>
                  <a:lnTo>
                    <a:pt x="566547" y="358571"/>
                  </a:lnTo>
                  <a:lnTo>
                    <a:pt x="396951" y="358571"/>
                  </a:lnTo>
                  <a:lnTo>
                    <a:pt x="392760" y="358571"/>
                  </a:lnTo>
                  <a:lnTo>
                    <a:pt x="388810" y="357162"/>
                  </a:lnTo>
                  <a:lnTo>
                    <a:pt x="385076" y="354342"/>
                  </a:lnTo>
                  <a:lnTo>
                    <a:pt x="381342" y="351523"/>
                  </a:lnTo>
                  <a:lnTo>
                    <a:pt x="379476" y="346557"/>
                  </a:lnTo>
                  <a:lnTo>
                    <a:pt x="379476" y="339458"/>
                  </a:lnTo>
                  <a:lnTo>
                    <a:pt x="379476" y="24307"/>
                  </a:lnTo>
                  <a:lnTo>
                    <a:pt x="379476" y="17195"/>
                  </a:lnTo>
                  <a:lnTo>
                    <a:pt x="381342" y="12242"/>
                  </a:lnTo>
                  <a:lnTo>
                    <a:pt x="385076" y="9423"/>
                  </a:lnTo>
                  <a:lnTo>
                    <a:pt x="388810" y="6591"/>
                  </a:lnTo>
                  <a:lnTo>
                    <a:pt x="392760" y="5181"/>
                  </a:lnTo>
                  <a:lnTo>
                    <a:pt x="396951" y="5181"/>
                  </a:lnTo>
                  <a:close/>
                </a:path>
                <a:path w="2963545" h="363855">
                  <a:moveTo>
                    <a:pt x="17475" y="5181"/>
                  </a:moveTo>
                  <a:lnTo>
                    <a:pt x="92583" y="5181"/>
                  </a:lnTo>
                  <a:lnTo>
                    <a:pt x="101498" y="5181"/>
                  </a:lnTo>
                  <a:lnTo>
                    <a:pt x="108915" y="5410"/>
                  </a:lnTo>
                  <a:lnTo>
                    <a:pt x="114833" y="5867"/>
                  </a:lnTo>
                  <a:lnTo>
                    <a:pt x="120751" y="6324"/>
                  </a:lnTo>
                  <a:lnTo>
                    <a:pt x="126085" y="6819"/>
                  </a:lnTo>
                  <a:lnTo>
                    <a:pt x="167005" y="18567"/>
                  </a:lnTo>
                  <a:lnTo>
                    <a:pt x="198348" y="44042"/>
                  </a:lnTo>
                  <a:lnTo>
                    <a:pt x="213323" y="80803"/>
                  </a:lnTo>
                  <a:lnTo>
                    <a:pt x="214655" y="98310"/>
                  </a:lnTo>
                  <a:lnTo>
                    <a:pt x="214357" y="106957"/>
                  </a:lnTo>
                  <a:lnTo>
                    <a:pt x="200329" y="149381"/>
                  </a:lnTo>
                  <a:lnTo>
                    <a:pt x="168038" y="177493"/>
                  </a:lnTo>
                  <a:lnTo>
                    <a:pt x="146380" y="187070"/>
                  </a:lnTo>
                  <a:lnTo>
                    <a:pt x="152209" y="189623"/>
                  </a:lnTo>
                  <a:lnTo>
                    <a:pt x="175463" y="210832"/>
                  </a:lnTo>
                  <a:lnTo>
                    <a:pt x="179565" y="216293"/>
                  </a:lnTo>
                  <a:lnTo>
                    <a:pt x="197993" y="253707"/>
                  </a:lnTo>
                  <a:lnTo>
                    <a:pt x="229679" y="331533"/>
                  </a:lnTo>
                  <a:lnTo>
                    <a:pt x="235686" y="350024"/>
                  </a:lnTo>
                  <a:lnTo>
                    <a:pt x="235686" y="351472"/>
                  </a:lnTo>
                  <a:lnTo>
                    <a:pt x="235686" y="352932"/>
                  </a:lnTo>
                  <a:lnTo>
                    <a:pt x="231317" y="358025"/>
                  </a:lnTo>
                  <a:lnTo>
                    <a:pt x="229489" y="358762"/>
                  </a:lnTo>
                  <a:lnTo>
                    <a:pt x="226949" y="359308"/>
                  </a:lnTo>
                  <a:lnTo>
                    <a:pt x="223672" y="359663"/>
                  </a:lnTo>
                  <a:lnTo>
                    <a:pt x="220395" y="360032"/>
                  </a:lnTo>
                  <a:lnTo>
                    <a:pt x="216014" y="360210"/>
                  </a:lnTo>
                  <a:lnTo>
                    <a:pt x="210553" y="360210"/>
                  </a:lnTo>
                  <a:lnTo>
                    <a:pt x="205828" y="360210"/>
                  </a:lnTo>
                  <a:lnTo>
                    <a:pt x="201955" y="360032"/>
                  </a:lnTo>
                  <a:lnTo>
                    <a:pt x="198958" y="359663"/>
                  </a:lnTo>
                  <a:lnTo>
                    <a:pt x="195948" y="359308"/>
                  </a:lnTo>
                  <a:lnTo>
                    <a:pt x="184886" y="349021"/>
                  </a:lnTo>
                  <a:lnTo>
                    <a:pt x="152387" y="265722"/>
                  </a:lnTo>
                  <a:lnTo>
                    <a:pt x="131546" y="224891"/>
                  </a:lnTo>
                  <a:lnTo>
                    <a:pt x="125895" y="219163"/>
                  </a:lnTo>
                  <a:lnTo>
                    <a:pt x="120256" y="213423"/>
                  </a:lnTo>
                  <a:lnTo>
                    <a:pt x="78384" y="201002"/>
                  </a:lnTo>
                  <a:lnTo>
                    <a:pt x="46977" y="201002"/>
                  </a:lnTo>
                  <a:lnTo>
                    <a:pt x="46977" y="351472"/>
                  </a:lnTo>
                  <a:lnTo>
                    <a:pt x="46977" y="352932"/>
                  </a:lnTo>
                  <a:lnTo>
                    <a:pt x="28041" y="360210"/>
                  </a:lnTo>
                  <a:lnTo>
                    <a:pt x="23482" y="360210"/>
                  </a:lnTo>
                  <a:lnTo>
                    <a:pt x="18935" y="360210"/>
                  </a:lnTo>
                  <a:lnTo>
                    <a:pt x="1092" y="355295"/>
                  </a:lnTo>
                  <a:lnTo>
                    <a:pt x="368" y="354202"/>
                  </a:lnTo>
                  <a:lnTo>
                    <a:pt x="0" y="352932"/>
                  </a:lnTo>
                  <a:lnTo>
                    <a:pt x="0" y="351472"/>
                  </a:lnTo>
                  <a:lnTo>
                    <a:pt x="0" y="24307"/>
                  </a:lnTo>
                  <a:lnTo>
                    <a:pt x="0" y="17195"/>
                  </a:lnTo>
                  <a:lnTo>
                    <a:pt x="1866" y="12242"/>
                  </a:lnTo>
                  <a:lnTo>
                    <a:pt x="5600" y="9423"/>
                  </a:lnTo>
                  <a:lnTo>
                    <a:pt x="9334" y="6591"/>
                  </a:lnTo>
                  <a:lnTo>
                    <a:pt x="13284" y="5181"/>
                  </a:lnTo>
                  <a:lnTo>
                    <a:pt x="17475" y="5181"/>
                  </a:lnTo>
                  <a:close/>
                </a:path>
                <a:path w="2963545" h="363855">
                  <a:moveTo>
                    <a:pt x="972502" y="4368"/>
                  </a:moveTo>
                  <a:lnTo>
                    <a:pt x="976731" y="4368"/>
                  </a:lnTo>
                  <a:lnTo>
                    <a:pt x="980389" y="4546"/>
                  </a:lnTo>
                  <a:lnTo>
                    <a:pt x="983462" y="4914"/>
                  </a:lnTo>
                  <a:lnTo>
                    <a:pt x="986536" y="5270"/>
                  </a:lnTo>
                  <a:lnTo>
                    <a:pt x="988936" y="5867"/>
                  </a:lnTo>
                  <a:lnTo>
                    <a:pt x="990663" y="6692"/>
                  </a:lnTo>
                  <a:lnTo>
                    <a:pt x="992390" y="7505"/>
                  </a:lnTo>
                  <a:lnTo>
                    <a:pt x="993648" y="8458"/>
                  </a:lnTo>
                  <a:lnTo>
                    <a:pt x="994410" y="9550"/>
                  </a:lnTo>
                  <a:lnTo>
                    <a:pt x="995172" y="10642"/>
                  </a:lnTo>
                  <a:lnTo>
                    <a:pt x="995565" y="11836"/>
                  </a:lnTo>
                  <a:lnTo>
                    <a:pt x="995565" y="13106"/>
                  </a:lnTo>
                  <a:lnTo>
                    <a:pt x="995565" y="339191"/>
                  </a:lnTo>
                  <a:lnTo>
                    <a:pt x="995565" y="342823"/>
                  </a:lnTo>
                  <a:lnTo>
                    <a:pt x="994956" y="345922"/>
                  </a:lnTo>
                  <a:lnTo>
                    <a:pt x="993724" y="348475"/>
                  </a:lnTo>
                  <a:lnTo>
                    <a:pt x="992505" y="351015"/>
                  </a:lnTo>
                  <a:lnTo>
                    <a:pt x="990904" y="353110"/>
                  </a:lnTo>
                  <a:lnTo>
                    <a:pt x="988923" y="354749"/>
                  </a:lnTo>
                  <a:lnTo>
                    <a:pt x="986955" y="356387"/>
                  </a:lnTo>
                  <a:lnTo>
                    <a:pt x="984732" y="357581"/>
                  </a:lnTo>
                  <a:lnTo>
                    <a:pt x="982294" y="358305"/>
                  </a:lnTo>
                  <a:lnTo>
                    <a:pt x="979843" y="359028"/>
                  </a:lnTo>
                  <a:lnTo>
                    <a:pt x="977392" y="359397"/>
                  </a:lnTo>
                  <a:lnTo>
                    <a:pt x="974940" y="359397"/>
                  </a:lnTo>
                  <a:lnTo>
                    <a:pt x="959408" y="359397"/>
                  </a:lnTo>
                  <a:lnTo>
                    <a:pt x="954519" y="359397"/>
                  </a:lnTo>
                  <a:lnTo>
                    <a:pt x="950226" y="358889"/>
                  </a:lnTo>
                  <a:lnTo>
                    <a:pt x="926223" y="341642"/>
                  </a:lnTo>
                  <a:lnTo>
                    <a:pt x="922921" y="337096"/>
                  </a:lnTo>
                  <a:lnTo>
                    <a:pt x="919429" y="331266"/>
                  </a:lnTo>
                  <a:lnTo>
                    <a:pt x="915733" y="324167"/>
                  </a:lnTo>
                  <a:lnTo>
                    <a:pt x="807923" y="123164"/>
                  </a:lnTo>
                  <a:lnTo>
                    <a:pt x="786665" y="82050"/>
                  </a:lnTo>
                  <a:lnTo>
                    <a:pt x="774903" y="57353"/>
                  </a:lnTo>
                  <a:lnTo>
                    <a:pt x="774357" y="57353"/>
                  </a:lnTo>
                  <a:lnTo>
                    <a:pt x="775169" y="97497"/>
                  </a:lnTo>
                  <a:lnTo>
                    <a:pt x="775449" y="138188"/>
                  </a:lnTo>
                  <a:lnTo>
                    <a:pt x="775449" y="351472"/>
                  </a:lnTo>
                  <a:lnTo>
                    <a:pt x="775449" y="352755"/>
                  </a:lnTo>
                  <a:lnTo>
                    <a:pt x="756424" y="360210"/>
                  </a:lnTo>
                  <a:lnTo>
                    <a:pt x="751814" y="360210"/>
                  </a:lnTo>
                  <a:lnTo>
                    <a:pt x="747204" y="360210"/>
                  </a:lnTo>
                  <a:lnTo>
                    <a:pt x="729627" y="355168"/>
                  </a:lnTo>
                  <a:lnTo>
                    <a:pt x="728853" y="353974"/>
                  </a:lnTo>
                  <a:lnTo>
                    <a:pt x="728472" y="352755"/>
                  </a:lnTo>
                  <a:lnTo>
                    <a:pt x="728472" y="351472"/>
                  </a:lnTo>
                  <a:lnTo>
                    <a:pt x="728472" y="25399"/>
                  </a:lnTo>
                  <a:lnTo>
                    <a:pt x="728472" y="18110"/>
                  </a:lnTo>
                  <a:lnTo>
                    <a:pt x="730542" y="12928"/>
                  </a:lnTo>
                  <a:lnTo>
                    <a:pt x="734669" y="9829"/>
                  </a:lnTo>
                  <a:lnTo>
                    <a:pt x="738809" y="6730"/>
                  </a:lnTo>
                  <a:lnTo>
                    <a:pt x="743318" y="5181"/>
                  </a:lnTo>
                  <a:lnTo>
                    <a:pt x="748207" y="5181"/>
                  </a:lnTo>
                  <a:lnTo>
                    <a:pt x="771321" y="5181"/>
                  </a:lnTo>
                  <a:lnTo>
                    <a:pt x="776770" y="5181"/>
                  </a:lnTo>
                  <a:lnTo>
                    <a:pt x="781316" y="5638"/>
                  </a:lnTo>
                  <a:lnTo>
                    <a:pt x="784987" y="6553"/>
                  </a:lnTo>
                  <a:lnTo>
                    <a:pt x="788657" y="7467"/>
                  </a:lnTo>
                  <a:lnTo>
                    <a:pt x="791946" y="8966"/>
                  </a:lnTo>
                  <a:lnTo>
                    <a:pt x="794854" y="11061"/>
                  </a:lnTo>
                  <a:lnTo>
                    <a:pt x="797763" y="13157"/>
                  </a:lnTo>
                  <a:lnTo>
                    <a:pt x="811885" y="33858"/>
                  </a:lnTo>
                  <a:lnTo>
                    <a:pt x="894765" y="188975"/>
                  </a:lnTo>
                  <a:lnTo>
                    <a:pt x="913077" y="223436"/>
                  </a:lnTo>
                  <a:lnTo>
                    <a:pt x="926560" y="249859"/>
                  </a:lnTo>
                  <a:lnTo>
                    <a:pt x="929836" y="256335"/>
                  </a:lnTo>
                  <a:lnTo>
                    <a:pt x="933094" y="262761"/>
                  </a:lnTo>
                  <a:lnTo>
                    <a:pt x="936332" y="269138"/>
                  </a:lnTo>
                  <a:lnTo>
                    <a:pt x="939554" y="275493"/>
                  </a:lnTo>
                  <a:lnTo>
                    <a:pt x="942762" y="281868"/>
                  </a:lnTo>
                  <a:lnTo>
                    <a:pt x="945955" y="288260"/>
                  </a:lnTo>
                  <a:lnTo>
                    <a:pt x="949134" y="294665"/>
                  </a:lnTo>
                  <a:lnTo>
                    <a:pt x="949413" y="294665"/>
                  </a:lnTo>
                  <a:lnTo>
                    <a:pt x="948728" y="249745"/>
                  </a:lnTo>
                  <a:lnTo>
                    <a:pt x="948588" y="204825"/>
                  </a:lnTo>
                  <a:lnTo>
                    <a:pt x="948588" y="13106"/>
                  </a:lnTo>
                  <a:lnTo>
                    <a:pt x="948588" y="11836"/>
                  </a:lnTo>
                  <a:lnTo>
                    <a:pt x="948969" y="10642"/>
                  </a:lnTo>
                  <a:lnTo>
                    <a:pt x="949744" y="9550"/>
                  </a:lnTo>
                  <a:lnTo>
                    <a:pt x="950506" y="8458"/>
                  </a:lnTo>
                  <a:lnTo>
                    <a:pt x="951801" y="7505"/>
                  </a:lnTo>
                  <a:lnTo>
                    <a:pt x="953630" y="6692"/>
                  </a:lnTo>
                  <a:lnTo>
                    <a:pt x="955459" y="5867"/>
                  </a:lnTo>
                  <a:lnTo>
                    <a:pt x="957859" y="5270"/>
                  </a:lnTo>
                  <a:lnTo>
                    <a:pt x="960831" y="4914"/>
                  </a:lnTo>
                  <a:lnTo>
                    <a:pt x="963815" y="4546"/>
                  </a:lnTo>
                  <a:lnTo>
                    <a:pt x="967701" y="4368"/>
                  </a:lnTo>
                  <a:lnTo>
                    <a:pt x="972502" y="4368"/>
                  </a:lnTo>
                  <a:close/>
                </a:path>
                <a:path w="2963545" h="363855">
                  <a:moveTo>
                    <a:pt x="2486266" y="3543"/>
                  </a:moveTo>
                  <a:lnTo>
                    <a:pt x="2490825" y="3543"/>
                  </a:lnTo>
                  <a:lnTo>
                    <a:pt x="2494597" y="3771"/>
                  </a:lnTo>
                  <a:lnTo>
                    <a:pt x="2497607" y="4229"/>
                  </a:lnTo>
                  <a:lnTo>
                    <a:pt x="2500604" y="4686"/>
                  </a:lnTo>
                  <a:lnTo>
                    <a:pt x="2503017" y="5232"/>
                  </a:lnTo>
                  <a:lnTo>
                    <a:pt x="2504833" y="5867"/>
                  </a:lnTo>
                  <a:lnTo>
                    <a:pt x="2506662" y="6502"/>
                  </a:lnTo>
                  <a:lnTo>
                    <a:pt x="2507932" y="7365"/>
                  </a:lnTo>
                  <a:lnTo>
                    <a:pt x="2508669" y="8458"/>
                  </a:lnTo>
                  <a:lnTo>
                    <a:pt x="2509393" y="9550"/>
                  </a:lnTo>
                  <a:lnTo>
                    <a:pt x="2509761" y="10833"/>
                  </a:lnTo>
                  <a:lnTo>
                    <a:pt x="2509761" y="12280"/>
                  </a:lnTo>
                  <a:lnTo>
                    <a:pt x="2509761" y="317880"/>
                  </a:lnTo>
                  <a:lnTo>
                    <a:pt x="2636469" y="317880"/>
                  </a:lnTo>
                  <a:lnTo>
                    <a:pt x="2638107" y="317880"/>
                  </a:lnTo>
                  <a:lnTo>
                    <a:pt x="2639529" y="318300"/>
                  </a:lnTo>
                  <a:lnTo>
                    <a:pt x="2640711" y="319112"/>
                  </a:lnTo>
                  <a:lnTo>
                    <a:pt x="2641892" y="319938"/>
                  </a:lnTo>
                  <a:lnTo>
                    <a:pt x="2642895" y="321119"/>
                  </a:lnTo>
                  <a:lnTo>
                    <a:pt x="2643708" y="322668"/>
                  </a:lnTo>
                  <a:lnTo>
                    <a:pt x="2644533" y="324205"/>
                  </a:lnTo>
                  <a:lnTo>
                    <a:pt x="2645117" y="326262"/>
                  </a:lnTo>
                  <a:lnTo>
                    <a:pt x="2645486" y="328802"/>
                  </a:lnTo>
                  <a:lnTo>
                    <a:pt x="2645854" y="331355"/>
                  </a:lnTo>
                  <a:lnTo>
                    <a:pt x="2646032" y="334454"/>
                  </a:lnTo>
                  <a:lnTo>
                    <a:pt x="2646032" y="338099"/>
                  </a:lnTo>
                  <a:lnTo>
                    <a:pt x="2646032" y="341731"/>
                  </a:lnTo>
                  <a:lnTo>
                    <a:pt x="2645854" y="344779"/>
                  </a:lnTo>
                  <a:lnTo>
                    <a:pt x="2645486" y="347243"/>
                  </a:lnTo>
                  <a:lnTo>
                    <a:pt x="2645117" y="349707"/>
                  </a:lnTo>
                  <a:lnTo>
                    <a:pt x="2644533" y="351789"/>
                  </a:lnTo>
                  <a:lnTo>
                    <a:pt x="2643708" y="353529"/>
                  </a:lnTo>
                  <a:lnTo>
                    <a:pt x="2642895" y="355257"/>
                  </a:lnTo>
                  <a:lnTo>
                    <a:pt x="2641892" y="356527"/>
                  </a:lnTo>
                  <a:lnTo>
                    <a:pt x="2640711" y="357352"/>
                  </a:lnTo>
                  <a:lnTo>
                    <a:pt x="2639529" y="358165"/>
                  </a:lnTo>
                  <a:lnTo>
                    <a:pt x="2638107" y="358571"/>
                  </a:lnTo>
                  <a:lnTo>
                    <a:pt x="2636469" y="358571"/>
                  </a:lnTo>
                  <a:lnTo>
                    <a:pt x="2480259" y="358571"/>
                  </a:lnTo>
                  <a:lnTo>
                    <a:pt x="2476068" y="358571"/>
                  </a:lnTo>
                  <a:lnTo>
                    <a:pt x="2472118" y="357162"/>
                  </a:lnTo>
                  <a:lnTo>
                    <a:pt x="2468384" y="354342"/>
                  </a:lnTo>
                  <a:lnTo>
                    <a:pt x="2464650" y="351523"/>
                  </a:lnTo>
                  <a:lnTo>
                    <a:pt x="2462784" y="346557"/>
                  </a:lnTo>
                  <a:lnTo>
                    <a:pt x="2462784" y="339458"/>
                  </a:lnTo>
                  <a:lnTo>
                    <a:pt x="2462784" y="12280"/>
                  </a:lnTo>
                  <a:lnTo>
                    <a:pt x="2462784" y="10833"/>
                  </a:lnTo>
                  <a:lnTo>
                    <a:pt x="2463152" y="9550"/>
                  </a:lnTo>
                  <a:lnTo>
                    <a:pt x="2475077" y="4229"/>
                  </a:lnTo>
                  <a:lnTo>
                    <a:pt x="2478163" y="3771"/>
                  </a:lnTo>
                  <a:lnTo>
                    <a:pt x="2481897" y="3543"/>
                  </a:lnTo>
                  <a:lnTo>
                    <a:pt x="2486266" y="3543"/>
                  </a:lnTo>
                  <a:close/>
                </a:path>
                <a:path w="2963545" h="363855">
                  <a:moveTo>
                    <a:pt x="2177376" y="3543"/>
                  </a:moveTo>
                  <a:lnTo>
                    <a:pt x="2183206" y="3543"/>
                  </a:lnTo>
                  <a:lnTo>
                    <a:pt x="2188032" y="3682"/>
                  </a:lnTo>
                  <a:lnTo>
                    <a:pt x="2191854" y="3962"/>
                  </a:lnTo>
                  <a:lnTo>
                    <a:pt x="2195677" y="4229"/>
                  </a:lnTo>
                  <a:lnTo>
                    <a:pt x="2328125" y="341922"/>
                  </a:lnTo>
                  <a:lnTo>
                    <a:pt x="2329586" y="345922"/>
                  </a:lnTo>
                  <a:lnTo>
                    <a:pt x="2330361" y="349148"/>
                  </a:lnTo>
                  <a:lnTo>
                    <a:pt x="2330450" y="351612"/>
                  </a:lnTo>
                  <a:lnTo>
                    <a:pt x="2330538" y="354075"/>
                  </a:lnTo>
                  <a:lnTo>
                    <a:pt x="2321166" y="359663"/>
                  </a:lnTo>
                  <a:lnTo>
                    <a:pt x="2317800" y="360032"/>
                  </a:lnTo>
                  <a:lnTo>
                    <a:pt x="2313292" y="360210"/>
                  </a:lnTo>
                  <a:lnTo>
                    <a:pt x="2307640" y="360210"/>
                  </a:lnTo>
                  <a:lnTo>
                    <a:pt x="2302002" y="360210"/>
                  </a:lnTo>
                  <a:lnTo>
                    <a:pt x="2297493" y="360083"/>
                  </a:lnTo>
                  <a:lnTo>
                    <a:pt x="2294128" y="359803"/>
                  </a:lnTo>
                  <a:lnTo>
                    <a:pt x="2290762" y="359536"/>
                  </a:lnTo>
                  <a:lnTo>
                    <a:pt x="2282659" y="355841"/>
                  </a:lnTo>
                  <a:lnTo>
                    <a:pt x="2281834" y="354749"/>
                  </a:lnTo>
                  <a:lnTo>
                    <a:pt x="2281059" y="353390"/>
                  </a:lnTo>
                  <a:lnTo>
                    <a:pt x="2280335" y="351751"/>
                  </a:lnTo>
                  <a:lnTo>
                    <a:pt x="2250020" y="265722"/>
                  </a:lnTo>
                  <a:lnTo>
                    <a:pt x="2103094" y="265722"/>
                  </a:lnTo>
                  <a:lnTo>
                    <a:pt x="2074151" y="350659"/>
                  </a:lnTo>
                  <a:lnTo>
                    <a:pt x="2073605" y="352297"/>
                  </a:lnTo>
                  <a:lnTo>
                    <a:pt x="2072868" y="353707"/>
                  </a:lnTo>
                  <a:lnTo>
                    <a:pt x="2060625" y="359663"/>
                  </a:lnTo>
                  <a:lnTo>
                    <a:pt x="2057438" y="360032"/>
                  </a:lnTo>
                  <a:lnTo>
                    <a:pt x="2053297" y="360210"/>
                  </a:lnTo>
                  <a:lnTo>
                    <a:pt x="2048205" y="360210"/>
                  </a:lnTo>
                  <a:lnTo>
                    <a:pt x="2042922" y="360210"/>
                  </a:lnTo>
                  <a:lnTo>
                    <a:pt x="2028126" y="356933"/>
                  </a:lnTo>
                  <a:lnTo>
                    <a:pt x="2026767" y="355663"/>
                  </a:lnTo>
                  <a:lnTo>
                    <a:pt x="2026119" y="353796"/>
                  </a:lnTo>
                  <a:lnTo>
                    <a:pt x="2026221" y="351345"/>
                  </a:lnTo>
                  <a:lnTo>
                    <a:pt x="2026310" y="348881"/>
                  </a:lnTo>
                  <a:lnTo>
                    <a:pt x="2147062" y="13373"/>
                  </a:lnTo>
                  <a:lnTo>
                    <a:pt x="2163864" y="3962"/>
                  </a:lnTo>
                  <a:lnTo>
                    <a:pt x="2167407" y="3682"/>
                  </a:lnTo>
                  <a:lnTo>
                    <a:pt x="2171915" y="3543"/>
                  </a:lnTo>
                  <a:lnTo>
                    <a:pt x="2177376" y="3543"/>
                  </a:lnTo>
                  <a:close/>
                </a:path>
                <a:path w="2963545" h="363855">
                  <a:moveTo>
                    <a:pt x="1508302" y="3543"/>
                  </a:moveTo>
                  <a:lnTo>
                    <a:pt x="1513941" y="3543"/>
                  </a:lnTo>
                  <a:lnTo>
                    <a:pt x="1518399" y="3682"/>
                  </a:lnTo>
                  <a:lnTo>
                    <a:pt x="1521675" y="3962"/>
                  </a:lnTo>
                  <a:lnTo>
                    <a:pt x="1524965" y="4229"/>
                  </a:lnTo>
                  <a:lnTo>
                    <a:pt x="1532737" y="8458"/>
                  </a:lnTo>
                  <a:lnTo>
                    <a:pt x="1533385" y="9740"/>
                  </a:lnTo>
                  <a:lnTo>
                    <a:pt x="1533880" y="11379"/>
                  </a:lnTo>
                  <a:lnTo>
                    <a:pt x="1534248" y="13373"/>
                  </a:lnTo>
                  <a:lnTo>
                    <a:pt x="1613712" y="309422"/>
                  </a:lnTo>
                  <a:lnTo>
                    <a:pt x="1613992" y="309422"/>
                  </a:lnTo>
                  <a:lnTo>
                    <a:pt x="1689366" y="13919"/>
                  </a:lnTo>
                  <a:lnTo>
                    <a:pt x="1689912" y="11925"/>
                  </a:lnTo>
                  <a:lnTo>
                    <a:pt x="1710944" y="3543"/>
                  </a:lnTo>
                  <a:lnTo>
                    <a:pt x="1716405" y="3543"/>
                  </a:lnTo>
                  <a:lnTo>
                    <a:pt x="1721497" y="3543"/>
                  </a:lnTo>
                  <a:lnTo>
                    <a:pt x="1739747" y="8877"/>
                  </a:lnTo>
                  <a:lnTo>
                    <a:pt x="1740573" y="10236"/>
                  </a:lnTo>
                  <a:lnTo>
                    <a:pt x="1741258" y="11925"/>
                  </a:lnTo>
                  <a:lnTo>
                    <a:pt x="1741805" y="13919"/>
                  </a:lnTo>
                  <a:lnTo>
                    <a:pt x="1822907" y="309422"/>
                  </a:lnTo>
                  <a:lnTo>
                    <a:pt x="1823453" y="309422"/>
                  </a:lnTo>
                  <a:lnTo>
                    <a:pt x="1901291" y="13652"/>
                  </a:lnTo>
                  <a:lnTo>
                    <a:pt x="1901837" y="11836"/>
                  </a:lnTo>
                  <a:lnTo>
                    <a:pt x="1902383" y="10236"/>
                  </a:lnTo>
                  <a:lnTo>
                    <a:pt x="1902929" y="8877"/>
                  </a:lnTo>
                  <a:lnTo>
                    <a:pt x="1903476" y="7505"/>
                  </a:lnTo>
                  <a:lnTo>
                    <a:pt x="1921141" y="3543"/>
                  </a:lnTo>
                  <a:lnTo>
                    <a:pt x="1926412" y="3543"/>
                  </a:lnTo>
                  <a:lnTo>
                    <a:pt x="1931873" y="3543"/>
                  </a:lnTo>
                  <a:lnTo>
                    <a:pt x="1948497" y="9918"/>
                  </a:lnTo>
                  <a:lnTo>
                    <a:pt x="1948395" y="12280"/>
                  </a:lnTo>
                  <a:lnTo>
                    <a:pt x="1948307" y="14655"/>
                  </a:lnTo>
                  <a:lnTo>
                    <a:pt x="1947811" y="17932"/>
                  </a:lnTo>
                  <a:lnTo>
                    <a:pt x="1946897" y="22123"/>
                  </a:lnTo>
                  <a:lnTo>
                    <a:pt x="1853222" y="348195"/>
                  </a:lnTo>
                  <a:lnTo>
                    <a:pt x="1852498" y="350748"/>
                  </a:lnTo>
                  <a:lnTo>
                    <a:pt x="1851406" y="352793"/>
                  </a:lnTo>
                  <a:lnTo>
                    <a:pt x="1849945" y="354342"/>
                  </a:lnTo>
                  <a:lnTo>
                    <a:pt x="1848497" y="355892"/>
                  </a:lnTo>
                  <a:lnTo>
                    <a:pt x="1834515" y="359663"/>
                  </a:lnTo>
                  <a:lnTo>
                    <a:pt x="1830781" y="360032"/>
                  </a:lnTo>
                  <a:lnTo>
                    <a:pt x="1826183" y="360210"/>
                  </a:lnTo>
                  <a:lnTo>
                    <a:pt x="1820722" y="360210"/>
                  </a:lnTo>
                  <a:lnTo>
                    <a:pt x="1815084" y="360210"/>
                  </a:lnTo>
                  <a:lnTo>
                    <a:pt x="1810308" y="360032"/>
                  </a:lnTo>
                  <a:lnTo>
                    <a:pt x="1806384" y="359663"/>
                  </a:lnTo>
                  <a:lnTo>
                    <a:pt x="1802472" y="359308"/>
                  </a:lnTo>
                  <a:lnTo>
                    <a:pt x="1713941" y="81381"/>
                  </a:lnTo>
                  <a:lnTo>
                    <a:pt x="1713395" y="81381"/>
                  </a:lnTo>
                  <a:lnTo>
                    <a:pt x="1645119" y="348195"/>
                  </a:lnTo>
                  <a:lnTo>
                    <a:pt x="1644573" y="350748"/>
                  </a:lnTo>
                  <a:lnTo>
                    <a:pt x="1643672" y="352793"/>
                  </a:lnTo>
                  <a:lnTo>
                    <a:pt x="1642389" y="354342"/>
                  </a:lnTo>
                  <a:lnTo>
                    <a:pt x="1641119" y="355892"/>
                  </a:lnTo>
                  <a:lnTo>
                    <a:pt x="1639303" y="357073"/>
                  </a:lnTo>
                  <a:lnTo>
                    <a:pt x="1636928" y="357898"/>
                  </a:lnTo>
                  <a:lnTo>
                    <a:pt x="1634566" y="358711"/>
                  </a:lnTo>
                  <a:lnTo>
                    <a:pt x="1631518" y="359308"/>
                  </a:lnTo>
                  <a:lnTo>
                    <a:pt x="1627784" y="359663"/>
                  </a:lnTo>
                  <a:lnTo>
                    <a:pt x="1624050" y="360032"/>
                  </a:lnTo>
                  <a:lnTo>
                    <a:pt x="1619275" y="360210"/>
                  </a:lnTo>
                  <a:lnTo>
                    <a:pt x="1613446" y="360210"/>
                  </a:lnTo>
                  <a:lnTo>
                    <a:pt x="1607439" y="360210"/>
                  </a:lnTo>
                  <a:lnTo>
                    <a:pt x="1602422" y="360032"/>
                  </a:lnTo>
                  <a:lnTo>
                    <a:pt x="1598422" y="359663"/>
                  </a:lnTo>
                  <a:lnTo>
                    <a:pt x="1594421" y="359308"/>
                  </a:lnTo>
                  <a:lnTo>
                    <a:pt x="1582724" y="354342"/>
                  </a:lnTo>
                  <a:lnTo>
                    <a:pt x="1581353" y="352793"/>
                  </a:lnTo>
                  <a:lnTo>
                    <a:pt x="1580400" y="350748"/>
                  </a:lnTo>
                  <a:lnTo>
                    <a:pt x="1579854" y="348195"/>
                  </a:lnTo>
                  <a:lnTo>
                    <a:pt x="1486458" y="21843"/>
                  </a:lnTo>
                  <a:lnTo>
                    <a:pt x="1485353" y="17652"/>
                  </a:lnTo>
                  <a:lnTo>
                    <a:pt x="1484769" y="14376"/>
                  </a:lnTo>
                  <a:lnTo>
                    <a:pt x="1484680" y="12014"/>
                  </a:lnTo>
                  <a:lnTo>
                    <a:pt x="1484591" y="9651"/>
                  </a:lnTo>
                  <a:lnTo>
                    <a:pt x="1485315" y="7823"/>
                  </a:lnTo>
                  <a:lnTo>
                    <a:pt x="1486865" y="6553"/>
                  </a:lnTo>
                  <a:lnTo>
                    <a:pt x="1488414" y="5270"/>
                  </a:lnTo>
                  <a:lnTo>
                    <a:pt x="1490916" y="4457"/>
                  </a:lnTo>
                  <a:lnTo>
                    <a:pt x="1494370" y="4089"/>
                  </a:lnTo>
                  <a:lnTo>
                    <a:pt x="1497838" y="3733"/>
                  </a:lnTo>
                  <a:lnTo>
                    <a:pt x="1502473" y="3543"/>
                  </a:lnTo>
                  <a:lnTo>
                    <a:pt x="1508302" y="3543"/>
                  </a:lnTo>
                  <a:close/>
                </a:path>
                <a:path w="2963545" h="363855">
                  <a:moveTo>
                    <a:pt x="2862160" y="0"/>
                  </a:moveTo>
                  <a:lnTo>
                    <a:pt x="2869996" y="0"/>
                  </a:lnTo>
                  <a:lnTo>
                    <a:pt x="2877870" y="685"/>
                  </a:lnTo>
                  <a:lnTo>
                    <a:pt x="2885782" y="2044"/>
                  </a:lnTo>
                  <a:lnTo>
                    <a:pt x="2893707" y="3416"/>
                  </a:lnTo>
                  <a:lnTo>
                    <a:pt x="2901175" y="5232"/>
                  </a:lnTo>
                  <a:lnTo>
                    <a:pt x="2908185" y="7505"/>
                  </a:lnTo>
                  <a:lnTo>
                    <a:pt x="2915196" y="9778"/>
                  </a:lnTo>
                  <a:lnTo>
                    <a:pt x="2921431" y="12331"/>
                  </a:lnTo>
                  <a:lnTo>
                    <a:pt x="2926892" y="15151"/>
                  </a:lnTo>
                  <a:lnTo>
                    <a:pt x="2932353" y="17970"/>
                  </a:lnTo>
                  <a:lnTo>
                    <a:pt x="2935947" y="20256"/>
                  </a:lnTo>
                  <a:lnTo>
                    <a:pt x="2937675" y="21983"/>
                  </a:lnTo>
                  <a:lnTo>
                    <a:pt x="2939402" y="23710"/>
                  </a:lnTo>
                  <a:lnTo>
                    <a:pt x="2942450" y="29895"/>
                  </a:lnTo>
                  <a:lnTo>
                    <a:pt x="2942818" y="31445"/>
                  </a:lnTo>
                  <a:lnTo>
                    <a:pt x="2943085" y="33312"/>
                  </a:lnTo>
                  <a:lnTo>
                    <a:pt x="2943275" y="35496"/>
                  </a:lnTo>
                  <a:lnTo>
                    <a:pt x="2943453" y="37680"/>
                  </a:lnTo>
                  <a:lnTo>
                    <a:pt x="2943542" y="40512"/>
                  </a:lnTo>
                  <a:lnTo>
                    <a:pt x="2943542" y="43967"/>
                  </a:lnTo>
                  <a:lnTo>
                    <a:pt x="2943542" y="47243"/>
                  </a:lnTo>
                  <a:lnTo>
                    <a:pt x="2943415" y="50152"/>
                  </a:lnTo>
                  <a:lnTo>
                    <a:pt x="2943136" y="52704"/>
                  </a:lnTo>
                  <a:lnTo>
                    <a:pt x="2942869" y="55257"/>
                  </a:lnTo>
                  <a:lnTo>
                    <a:pt x="2942450" y="57391"/>
                  </a:lnTo>
                  <a:lnTo>
                    <a:pt x="2941904" y="59118"/>
                  </a:lnTo>
                  <a:lnTo>
                    <a:pt x="2941358" y="60858"/>
                  </a:lnTo>
                  <a:lnTo>
                    <a:pt x="2940583" y="62128"/>
                  </a:lnTo>
                  <a:lnTo>
                    <a:pt x="2939592" y="62941"/>
                  </a:lnTo>
                  <a:lnTo>
                    <a:pt x="2938589" y="63766"/>
                  </a:lnTo>
                  <a:lnTo>
                    <a:pt x="2937446" y="64173"/>
                  </a:lnTo>
                  <a:lnTo>
                    <a:pt x="2936176" y="64173"/>
                  </a:lnTo>
                  <a:lnTo>
                    <a:pt x="2934169" y="64173"/>
                  </a:lnTo>
                  <a:lnTo>
                    <a:pt x="2931033" y="62903"/>
                  </a:lnTo>
                  <a:lnTo>
                    <a:pt x="2926753" y="60350"/>
                  </a:lnTo>
                  <a:lnTo>
                    <a:pt x="2922473" y="57797"/>
                  </a:lnTo>
                  <a:lnTo>
                    <a:pt x="2917240" y="54940"/>
                  </a:lnTo>
                  <a:lnTo>
                    <a:pt x="2911043" y="51752"/>
                  </a:lnTo>
                  <a:lnTo>
                    <a:pt x="2904858" y="48564"/>
                  </a:lnTo>
                  <a:lnTo>
                    <a:pt x="2897530" y="45643"/>
                  </a:lnTo>
                  <a:lnTo>
                    <a:pt x="2860522" y="39052"/>
                  </a:lnTo>
                  <a:lnTo>
                    <a:pt x="2853388" y="39300"/>
                  </a:lnTo>
                  <a:lnTo>
                    <a:pt x="2816834" y="53530"/>
                  </a:lnTo>
                  <a:lnTo>
                    <a:pt x="2812097" y="57899"/>
                  </a:lnTo>
                  <a:lnTo>
                    <a:pt x="2808541" y="63080"/>
                  </a:lnTo>
                  <a:lnTo>
                    <a:pt x="2806179" y="69087"/>
                  </a:lnTo>
                  <a:lnTo>
                    <a:pt x="2803804" y="75095"/>
                  </a:lnTo>
                  <a:lnTo>
                    <a:pt x="2802623" y="81470"/>
                  </a:lnTo>
                  <a:lnTo>
                    <a:pt x="2802623" y="88214"/>
                  </a:lnTo>
                  <a:lnTo>
                    <a:pt x="2817407" y="123639"/>
                  </a:lnTo>
                  <a:lnTo>
                    <a:pt x="2853423" y="147472"/>
                  </a:lnTo>
                  <a:lnTo>
                    <a:pt x="2882912" y="161264"/>
                  </a:lnTo>
                  <a:lnTo>
                    <a:pt x="2890392" y="164828"/>
                  </a:lnTo>
                  <a:lnTo>
                    <a:pt x="2926103" y="185632"/>
                  </a:lnTo>
                  <a:lnTo>
                    <a:pt x="2952764" y="215526"/>
                  </a:lnTo>
                  <a:lnTo>
                    <a:pt x="2963481" y="259435"/>
                  </a:lnTo>
                  <a:lnTo>
                    <a:pt x="2962910" y="271523"/>
                  </a:lnTo>
                  <a:lnTo>
                    <a:pt x="2949315" y="313011"/>
                  </a:lnTo>
                  <a:lnTo>
                    <a:pt x="2920453" y="342931"/>
                  </a:lnTo>
                  <a:lnTo>
                    <a:pt x="2879493" y="359924"/>
                  </a:lnTo>
                  <a:lnTo>
                    <a:pt x="2843314" y="363766"/>
                  </a:lnTo>
                  <a:lnTo>
                    <a:pt x="2834606" y="363577"/>
                  </a:lnTo>
                  <a:lnTo>
                    <a:pt x="2796074" y="357416"/>
                  </a:lnTo>
                  <a:lnTo>
                    <a:pt x="2758071" y="341274"/>
                  </a:lnTo>
                  <a:lnTo>
                    <a:pt x="2752242" y="336461"/>
                  </a:lnTo>
                  <a:lnTo>
                    <a:pt x="2750146" y="334276"/>
                  </a:lnTo>
                  <a:lnTo>
                    <a:pt x="2748597" y="331495"/>
                  </a:lnTo>
                  <a:lnTo>
                    <a:pt x="2747594" y="328129"/>
                  </a:lnTo>
                  <a:lnTo>
                    <a:pt x="2746590" y="324751"/>
                  </a:lnTo>
                  <a:lnTo>
                    <a:pt x="2746095" y="320255"/>
                  </a:lnTo>
                  <a:lnTo>
                    <a:pt x="2746095" y="314604"/>
                  </a:lnTo>
                  <a:lnTo>
                    <a:pt x="2746095" y="310603"/>
                  </a:lnTo>
                  <a:lnTo>
                    <a:pt x="2751010" y="294805"/>
                  </a:lnTo>
                  <a:lnTo>
                    <a:pt x="2752102" y="294170"/>
                  </a:lnTo>
                  <a:lnTo>
                    <a:pt x="2753372" y="293852"/>
                  </a:lnTo>
                  <a:lnTo>
                    <a:pt x="2754833" y="293852"/>
                  </a:lnTo>
                  <a:lnTo>
                    <a:pt x="2757385" y="293852"/>
                  </a:lnTo>
                  <a:lnTo>
                    <a:pt x="2760980" y="295401"/>
                  </a:lnTo>
                  <a:lnTo>
                    <a:pt x="2765628" y="298500"/>
                  </a:lnTo>
                  <a:lnTo>
                    <a:pt x="2770263" y="301586"/>
                  </a:lnTo>
                  <a:lnTo>
                    <a:pt x="2809862" y="318846"/>
                  </a:lnTo>
                  <a:lnTo>
                    <a:pt x="2845498" y="323621"/>
                  </a:lnTo>
                  <a:lnTo>
                    <a:pt x="2852985" y="323364"/>
                  </a:lnTo>
                  <a:lnTo>
                    <a:pt x="2895346" y="307911"/>
                  </a:lnTo>
                  <a:lnTo>
                    <a:pt x="2901442" y="302907"/>
                  </a:lnTo>
                  <a:lnTo>
                    <a:pt x="2906128" y="296760"/>
                  </a:lnTo>
                  <a:lnTo>
                    <a:pt x="2909404" y="289483"/>
                  </a:lnTo>
                  <a:lnTo>
                    <a:pt x="2912681" y="282193"/>
                  </a:lnTo>
                  <a:lnTo>
                    <a:pt x="2914319" y="273913"/>
                  </a:lnTo>
                  <a:lnTo>
                    <a:pt x="2914319" y="264629"/>
                  </a:lnTo>
                  <a:lnTo>
                    <a:pt x="2899575" y="228961"/>
                  </a:lnTo>
                  <a:lnTo>
                    <a:pt x="2863938" y="205498"/>
                  </a:lnTo>
                  <a:lnTo>
                    <a:pt x="2834576" y="191846"/>
                  </a:lnTo>
                  <a:lnTo>
                    <a:pt x="2827120" y="188274"/>
                  </a:lnTo>
                  <a:lnTo>
                    <a:pt x="2791906" y="167203"/>
                  </a:lnTo>
                  <a:lnTo>
                    <a:pt x="2765543" y="137045"/>
                  </a:lnTo>
                  <a:lnTo>
                    <a:pt x="2754833" y="92582"/>
                  </a:lnTo>
                  <a:lnTo>
                    <a:pt x="2755337" y="81816"/>
                  </a:lnTo>
                  <a:lnTo>
                    <a:pt x="2767306" y="44793"/>
                  </a:lnTo>
                  <a:lnTo>
                    <a:pt x="2800985" y="13687"/>
                  </a:lnTo>
                  <a:lnTo>
                    <a:pt x="2840007" y="1535"/>
                  </a:lnTo>
                  <a:lnTo>
                    <a:pt x="2850888" y="383"/>
                  </a:lnTo>
                  <a:lnTo>
                    <a:pt x="2862160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 descr="A white emblem with a shield and eagle  Description automatically generated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9" name="object 9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pic>
        <p:nvPicPr>
          <p:cNvPr id="10" name="object 1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88093" y="2206997"/>
            <a:ext cx="1052497" cy="729448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648861" y="2012204"/>
            <a:ext cx="884095" cy="1028239"/>
          </a:xfrm>
          <a:prstGeom prst="rect">
            <a:avLst/>
          </a:prstGeom>
        </p:spPr>
      </p:pic>
      <p:sp>
        <p:nvSpPr>
          <p:cNvPr id="12" name="object 12"/>
          <p:cNvSpPr txBox="1"/>
          <p:nvPr/>
        </p:nvSpPr>
        <p:spPr>
          <a:xfrm>
            <a:off x="266793" y="1084341"/>
            <a:ext cx="7259955" cy="7569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065" marR="5080" algn="ctr">
              <a:lnSpc>
                <a:spcPct val="100000"/>
              </a:lnSpc>
              <a:spcBef>
                <a:spcPts val="95"/>
              </a:spcBef>
            </a:pPr>
            <a:r>
              <a:rPr sz="1600" spc="10" dirty="0">
                <a:latin typeface="Calibri"/>
                <a:cs typeface="Calibri"/>
              </a:rPr>
              <a:t>Membership</a:t>
            </a:r>
            <a:r>
              <a:rPr sz="1600" spc="12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Renewal</a:t>
            </a:r>
            <a:r>
              <a:rPr sz="1600" spc="65" dirty="0">
                <a:latin typeface="Calibri"/>
                <a:cs typeface="Calibri"/>
              </a:rPr>
              <a:t> </a:t>
            </a:r>
            <a:r>
              <a:rPr sz="1600" spc="50" dirty="0">
                <a:latin typeface="Calibri"/>
                <a:cs typeface="Calibri"/>
              </a:rPr>
              <a:t>and</a:t>
            </a:r>
            <a:r>
              <a:rPr sz="1600" spc="10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Unit</a:t>
            </a:r>
            <a:r>
              <a:rPr sz="1600" spc="9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Renewal</a:t>
            </a:r>
            <a:r>
              <a:rPr sz="1600" spc="75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started</a:t>
            </a:r>
            <a:r>
              <a:rPr sz="1600" spc="85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in</a:t>
            </a:r>
            <a:r>
              <a:rPr sz="1600" spc="105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2024.</a:t>
            </a:r>
            <a:r>
              <a:rPr sz="1600" spc="8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Unlike</a:t>
            </a:r>
            <a:r>
              <a:rPr sz="1600" spc="6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the</a:t>
            </a:r>
            <a:r>
              <a:rPr sz="1600" spc="90" dirty="0">
                <a:latin typeface="Calibri"/>
                <a:cs typeface="Calibri"/>
              </a:rPr>
              <a:t> </a:t>
            </a:r>
            <a:r>
              <a:rPr sz="1600" spc="10" dirty="0">
                <a:latin typeface="Calibri"/>
                <a:cs typeface="Calibri"/>
              </a:rPr>
              <a:t>previous</a:t>
            </a:r>
            <a:r>
              <a:rPr sz="1600" spc="135" dirty="0">
                <a:latin typeface="Calibri"/>
                <a:cs typeface="Calibri"/>
              </a:rPr>
              <a:t> </a:t>
            </a:r>
            <a:r>
              <a:rPr sz="1600" spc="40" dirty="0">
                <a:latin typeface="Calibri"/>
                <a:cs typeface="Calibri"/>
              </a:rPr>
              <a:t>annual </a:t>
            </a:r>
            <a:r>
              <a:rPr sz="1600" dirty="0">
                <a:latin typeface="Calibri"/>
                <a:cs typeface="Calibri"/>
              </a:rPr>
              <a:t>"rechartering"</a:t>
            </a:r>
            <a:r>
              <a:rPr sz="1600" spc="175" dirty="0">
                <a:latin typeface="Calibri"/>
                <a:cs typeface="Calibri"/>
              </a:rPr>
              <a:t> </a:t>
            </a:r>
            <a:r>
              <a:rPr sz="1600" spc="65" dirty="0">
                <a:latin typeface="Calibri"/>
                <a:cs typeface="Calibri"/>
              </a:rPr>
              <a:t>process,</a:t>
            </a:r>
            <a:r>
              <a:rPr sz="1600" spc="11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these</a:t>
            </a:r>
            <a:r>
              <a:rPr sz="1600" spc="9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two</a:t>
            </a:r>
            <a:r>
              <a:rPr sz="1600" spc="9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new</a:t>
            </a:r>
            <a:r>
              <a:rPr sz="1600" spc="110" dirty="0">
                <a:latin typeface="Calibri"/>
                <a:cs typeface="Calibri"/>
              </a:rPr>
              <a:t> </a:t>
            </a:r>
            <a:r>
              <a:rPr sz="1600" spc="75" dirty="0">
                <a:latin typeface="Calibri"/>
                <a:cs typeface="Calibri"/>
              </a:rPr>
              <a:t>processes</a:t>
            </a:r>
            <a:r>
              <a:rPr sz="1600" spc="100" dirty="0">
                <a:latin typeface="Calibri"/>
                <a:cs typeface="Calibri"/>
              </a:rPr>
              <a:t> </a:t>
            </a:r>
            <a:r>
              <a:rPr sz="1600" dirty="0">
                <a:latin typeface="Calibri"/>
                <a:cs typeface="Calibri"/>
              </a:rPr>
              <a:t>are</a:t>
            </a:r>
            <a:r>
              <a:rPr sz="1600" spc="110" dirty="0">
                <a:latin typeface="Calibri"/>
                <a:cs typeface="Calibri"/>
              </a:rPr>
              <a:t> </a:t>
            </a:r>
            <a:r>
              <a:rPr sz="16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completely</a:t>
            </a:r>
            <a:r>
              <a:rPr sz="1600" u="heavy" spc="95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 </a:t>
            </a:r>
            <a:r>
              <a:rPr sz="1600" u="heavy" dirty="0">
                <a:uFill>
                  <a:solidFill>
                    <a:srgbClr val="000000"/>
                  </a:solidFill>
                </a:uFill>
                <a:latin typeface="Calibri"/>
                <a:cs typeface="Calibri"/>
              </a:rPr>
              <a:t>separate</a:t>
            </a:r>
            <a:r>
              <a:rPr sz="1600" u="none" spc="70" dirty="0">
                <a:latin typeface="Calibri"/>
                <a:cs typeface="Calibri"/>
              </a:rPr>
              <a:t> </a:t>
            </a:r>
            <a:r>
              <a:rPr sz="1600" u="none" spc="25" dirty="0">
                <a:latin typeface="Calibri"/>
                <a:cs typeface="Calibri"/>
              </a:rPr>
              <a:t>and</a:t>
            </a:r>
            <a:r>
              <a:rPr sz="1600" u="none" spc="500" dirty="0">
                <a:latin typeface="Calibri"/>
                <a:cs typeface="Calibri"/>
              </a:rPr>
              <a:t> </a:t>
            </a:r>
            <a:r>
              <a:rPr sz="1600" u="none" dirty="0">
                <a:latin typeface="Calibri"/>
                <a:cs typeface="Calibri"/>
              </a:rPr>
              <a:t>serve</a:t>
            </a:r>
            <a:r>
              <a:rPr sz="1600" u="none" spc="65" dirty="0">
                <a:latin typeface="Calibri"/>
                <a:cs typeface="Calibri"/>
              </a:rPr>
              <a:t> </a:t>
            </a:r>
            <a:r>
              <a:rPr sz="1600" u="none" dirty="0">
                <a:latin typeface="Calibri"/>
                <a:cs typeface="Calibri"/>
              </a:rPr>
              <a:t>different</a:t>
            </a:r>
            <a:r>
              <a:rPr sz="1600" u="none" spc="110" dirty="0">
                <a:latin typeface="Calibri"/>
                <a:cs typeface="Calibri"/>
              </a:rPr>
              <a:t> </a:t>
            </a:r>
            <a:r>
              <a:rPr sz="1600" u="none" spc="40" dirty="0">
                <a:latin typeface="Calibri"/>
                <a:cs typeface="Calibri"/>
              </a:rPr>
              <a:t>purposes.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3810" rIns="0" bIns="0" rtlCol="0">
            <a:spAutoFit/>
          </a:bodyPr>
          <a:lstStyle/>
          <a:p>
            <a:pPr marL="101600">
              <a:lnSpc>
                <a:spcPct val="100000"/>
              </a:lnSpc>
              <a:spcBef>
                <a:spcPts val="30"/>
              </a:spcBef>
            </a:pPr>
            <a:fld id="{81D60167-4931-47E6-BA6A-407CBD079E47}" type="slidenum">
              <a:rPr b="1" spc="-50" dirty="0">
                <a:solidFill>
                  <a:srgbClr val="000000"/>
                </a:solidFill>
                <a:latin typeface="Arial Narrow"/>
                <a:cs typeface="Arial Narrow"/>
              </a:rPr>
              <a:t>2</a:t>
            </a:fld>
            <a:endParaRPr b="1" spc="-50" dirty="0">
              <a:solidFill>
                <a:srgbClr val="000000"/>
              </a:solidFill>
              <a:latin typeface="Arial Narrow"/>
              <a:cs typeface="Arial Narrow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3448" y="2088680"/>
            <a:ext cx="3575685" cy="3855543"/>
          </a:xfrm>
          <a:prstGeom prst="rect">
            <a:avLst/>
          </a:prstGeom>
          <a:ln w="9525">
            <a:solidFill>
              <a:srgbClr val="27519E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960"/>
              </a:spcBef>
            </a:pPr>
            <a:r>
              <a:rPr sz="1800" dirty="0">
                <a:solidFill>
                  <a:srgbClr val="27519E"/>
                </a:solidFill>
                <a:latin typeface="Calibri"/>
                <a:cs typeface="Calibri"/>
              </a:rPr>
              <a:t>UNIT</a:t>
            </a:r>
            <a:r>
              <a:rPr sz="1800" spc="-20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27519E"/>
                </a:solidFill>
                <a:latin typeface="Calibri"/>
                <a:cs typeface="Calibri"/>
              </a:rPr>
              <a:t>RENEWAL</a:t>
            </a:r>
            <a:endParaRPr sz="1800" dirty="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  <a:spcBef>
                <a:spcPts val="45"/>
              </a:spcBef>
            </a:pPr>
            <a:r>
              <a:rPr sz="1200" dirty="0">
                <a:latin typeface="Calibri"/>
                <a:cs typeface="Calibri"/>
              </a:rPr>
              <a:t>OCCURS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ANNUALLY</a:t>
            </a:r>
            <a:endParaRPr sz="1200" dirty="0">
              <a:latin typeface="Calibri"/>
              <a:cs typeface="Calibri"/>
            </a:endParaRPr>
          </a:p>
          <a:p>
            <a:pPr marL="90805" marR="880744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The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Unit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Renewal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process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started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in </a:t>
            </a:r>
            <a:r>
              <a:rPr sz="1200" dirty="0">
                <a:latin typeface="Calibri"/>
                <a:cs typeface="Calibri"/>
              </a:rPr>
              <a:t>2024,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renew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or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extend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agreement</a:t>
            </a:r>
            <a:endParaRPr sz="1200" dirty="0">
              <a:latin typeface="Calibri"/>
              <a:cs typeface="Calibri"/>
            </a:endParaRPr>
          </a:p>
          <a:p>
            <a:pPr marL="90805" marR="120650">
              <a:lnSpc>
                <a:spcPct val="100000"/>
              </a:lnSpc>
            </a:pPr>
            <a:r>
              <a:rPr sz="1200" spc="10" dirty="0">
                <a:latin typeface="Calibri"/>
                <a:cs typeface="Calibri"/>
              </a:rPr>
              <a:t>with 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Chartering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Organization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operate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unit </a:t>
            </a:r>
            <a:r>
              <a:rPr sz="1200" dirty="0">
                <a:latin typeface="Calibri"/>
                <a:cs typeface="Calibri"/>
              </a:rPr>
              <a:t>for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another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year.</a:t>
            </a:r>
            <a:r>
              <a:rPr sz="1200" spc="30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Through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this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45" dirty="0">
                <a:latin typeface="Calibri"/>
                <a:cs typeface="Calibri"/>
              </a:rPr>
              <a:t>process,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member</a:t>
            </a:r>
            <a:r>
              <a:rPr sz="1200" spc="5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of</a:t>
            </a:r>
            <a:r>
              <a:rPr sz="1200" spc="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Key 3 logs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into </a:t>
            </a:r>
            <a:r>
              <a:rPr sz="1200" u="sng" spc="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200" u="sng" spc="2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to</a:t>
            </a:r>
            <a:r>
              <a:rPr sz="1200" u="none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validate </a:t>
            </a:r>
            <a:r>
              <a:rPr sz="1200" u="none" spc="10" dirty="0">
                <a:latin typeface="Calibri"/>
                <a:cs typeface="Calibri"/>
              </a:rPr>
              <a:t>Safeguarding</a:t>
            </a:r>
            <a:r>
              <a:rPr sz="1200" u="none" spc="85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Youth</a:t>
            </a:r>
            <a:r>
              <a:rPr sz="1200" u="none" spc="8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Training</a:t>
            </a:r>
            <a:r>
              <a:rPr sz="1200" u="none" spc="75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and</a:t>
            </a:r>
            <a:r>
              <a:rPr sz="1200" u="none" spc="65" dirty="0">
                <a:latin typeface="Calibri"/>
                <a:cs typeface="Calibri"/>
              </a:rPr>
              <a:t> </a:t>
            </a:r>
            <a:r>
              <a:rPr sz="1200" u="none" spc="-10" dirty="0">
                <a:latin typeface="Calibri"/>
                <a:cs typeface="Calibri"/>
              </a:rPr>
              <a:t>Criminal </a:t>
            </a:r>
            <a:r>
              <a:rPr sz="1200" u="none" spc="10" dirty="0">
                <a:latin typeface="Calibri"/>
                <a:cs typeface="Calibri"/>
              </a:rPr>
              <a:t>Background</a:t>
            </a:r>
            <a:r>
              <a:rPr sz="1200" u="none" spc="110" dirty="0">
                <a:latin typeface="Calibri"/>
                <a:cs typeface="Calibri"/>
              </a:rPr>
              <a:t> </a:t>
            </a:r>
            <a:r>
              <a:rPr sz="1200" u="none" spc="75" dirty="0">
                <a:latin typeface="Calibri"/>
                <a:cs typeface="Calibri"/>
              </a:rPr>
              <a:t>Checks</a:t>
            </a:r>
            <a:r>
              <a:rPr sz="1200" u="none" spc="8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for</a:t>
            </a:r>
            <a:r>
              <a:rPr sz="1200" u="none" spc="75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all</a:t>
            </a:r>
            <a:r>
              <a:rPr sz="1200" u="none" spc="85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adult</a:t>
            </a:r>
            <a:r>
              <a:rPr sz="1200" u="none" spc="90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leaders</a:t>
            </a:r>
            <a:r>
              <a:rPr sz="1200" u="none" spc="100" dirty="0">
                <a:latin typeface="Calibri"/>
                <a:cs typeface="Calibri"/>
              </a:rPr>
              <a:t> </a:t>
            </a:r>
            <a:r>
              <a:rPr sz="1200" u="none" spc="10" dirty="0">
                <a:latin typeface="Calibri"/>
                <a:cs typeface="Calibri"/>
              </a:rPr>
              <a:t>and</a:t>
            </a:r>
            <a:r>
              <a:rPr sz="1200" u="none" spc="85" dirty="0">
                <a:latin typeface="Calibri"/>
                <a:cs typeface="Calibri"/>
              </a:rPr>
              <a:t> </a:t>
            </a:r>
            <a:r>
              <a:rPr sz="1200" u="none" spc="-20" dirty="0">
                <a:latin typeface="Calibri"/>
                <a:cs typeface="Calibri"/>
              </a:rPr>
              <a:t>then </a:t>
            </a:r>
            <a:r>
              <a:rPr sz="1200" u="none" dirty="0">
                <a:latin typeface="Calibri"/>
                <a:cs typeface="Calibri"/>
              </a:rPr>
              <a:t>pays</a:t>
            </a:r>
            <a:r>
              <a:rPr sz="1200" u="none" spc="13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the</a:t>
            </a:r>
            <a:r>
              <a:rPr sz="1200" u="none" spc="150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annual</a:t>
            </a:r>
            <a:r>
              <a:rPr sz="1200" u="none" spc="145" dirty="0">
                <a:latin typeface="Calibri"/>
                <a:cs typeface="Calibri"/>
              </a:rPr>
              <a:t> </a:t>
            </a:r>
            <a:r>
              <a:rPr sz="1200" u="none" dirty="0">
                <a:latin typeface="Calibri"/>
                <a:cs typeface="Calibri"/>
              </a:rPr>
              <a:t>renewal</a:t>
            </a:r>
            <a:r>
              <a:rPr sz="1200" u="none" spc="100" dirty="0">
                <a:latin typeface="Calibri"/>
                <a:cs typeface="Calibri"/>
              </a:rPr>
              <a:t> </a:t>
            </a:r>
            <a:r>
              <a:rPr sz="1200" u="none" spc="-20" dirty="0">
                <a:latin typeface="Calibri"/>
                <a:cs typeface="Calibri"/>
              </a:rPr>
              <a:t>fee.</a:t>
            </a:r>
            <a:endParaRPr sz="1200" dirty="0">
              <a:latin typeface="Calibri"/>
              <a:cs typeface="Calibri"/>
            </a:endParaRPr>
          </a:p>
          <a:p>
            <a:pPr marL="90805" marR="101600">
              <a:lnSpc>
                <a:spcPct val="100000"/>
              </a:lnSpc>
              <a:spcBef>
                <a:spcPts val="1440"/>
              </a:spcBef>
            </a:pPr>
            <a:r>
              <a:rPr sz="1200" dirty="0">
                <a:latin typeface="Calibri"/>
                <a:cs typeface="Calibri"/>
              </a:rPr>
              <a:t>When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online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50" dirty="0">
                <a:latin typeface="Calibri"/>
                <a:cs typeface="Calibri"/>
              </a:rPr>
              <a:t>process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sz="1200" spc="60" dirty="0">
                <a:latin typeface="Calibri"/>
                <a:cs typeface="Calibri"/>
              </a:rPr>
              <a:t>has</a:t>
            </a:r>
            <a:r>
              <a:rPr sz="1200" spc="45" dirty="0">
                <a:latin typeface="Calibri"/>
                <a:cs typeface="Calibri"/>
              </a:rPr>
              <a:t> concluded,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lang="en-US" sz="1200" dirty="0">
                <a:latin typeface="Calibri"/>
                <a:cs typeface="Calibri"/>
              </a:rPr>
              <a:t>the Atlanta</a:t>
            </a:r>
            <a:r>
              <a:rPr sz="1200" spc="-10" dirty="0">
                <a:latin typeface="Calibri"/>
                <a:cs typeface="Calibri"/>
              </a:rPr>
              <a:t> </a:t>
            </a:r>
            <a:r>
              <a:rPr lang="en-US" sz="1200" dirty="0">
                <a:latin typeface="Calibri"/>
                <a:cs typeface="Calibri"/>
              </a:rPr>
              <a:t>Area </a:t>
            </a:r>
            <a:r>
              <a:rPr sz="1200" spc="60" dirty="0">
                <a:latin typeface="Calibri"/>
                <a:cs typeface="Calibri"/>
              </a:rPr>
              <a:t>Council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requires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all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parties</a:t>
            </a:r>
            <a:r>
              <a:rPr sz="1200" spc="114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complete </a:t>
            </a:r>
            <a:r>
              <a:rPr sz="1200" dirty="0">
                <a:latin typeface="Calibri"/>
                <a:cs typeface="Calibri"/>
              </a:rPr>
              <a:t>the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Annual</a:t>
            </a:r>
            <a:r>
              <a:rPr sz="1200" b="1" spc="135" dirty="0">
                <a:latin typeface="Calibri"/>
                <a:cs typeface="Calibri"/>
              </a:rPr>
              <a:t> </a:t>
            </a:r>
            <a:r>
              <a:rPr sz="1200" b="1" spc="60" dirty="0">
                <a:latin typeface="Calibri"/>
                <a:cs typeface="Calibri"/>
              </a:rPr>
              <a:t>Charter</a:t>
            </a:r>
            <a:r>
              <a:rPr sz="1200" b="1" spc="55" dirty="0">
                <a:latin typeface="Calibri"/>
                <a:cs typeface="Calibri"/>
              </a:rPr>
              <a:t> </a:t>
            </a:r>
            <a:r>
              <a:rPr sz="1200" b="1" dirty="0">
                <a:latin typeface="Calibri"/>
                <a:cs typeface="Calibri"/>
              </a:rPr>
              <a:t>Agreement</a:t>
            </a:r>
            <a:r>
              <a:rPr sz="1200" b="1" spc="6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form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105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fully </a:t>
            </a:r>
            <a:r>
              <a:rPr sz="1200" spc="10" dirty="0">
                <a:latin typeface="Calibri"/>
                <a:cs typeface="Calibri"/>
              </a:rPr>
              <a:t>complete</a:t>
            </a:r>
            <a:r>
              <a:rPr sz="1200" spc="11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annual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renewal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spc="35" dirty="0">
                <a:latin typeface="Calibri"/>
                <a:cs typeface="Calibri"/>
              </a:rPr>
              <a:t>process.</a:t>
            </a:r>
            <a:endParaRPr sz="1200" dirty="0">
              <a:latin typeface="Calibri"/>
              <a:cs typeface="Calibri"/>
            </a:endParaRPr>
          </a:p>
          <a:p>
            <a:pPr marL="90805">
              <a:lnSpc>
                <a:spcPts val="2150"/>
              </a:lnSpc>
              <a:spcBef>
                <a:spcPts val="1415"/>
              </a:spcBef>
            </a:pPr>
            <a:r>
              <a:rPr sz="1800" spc="-20" dirty="0">
                <a:solidFill>
                  <a:srgbClr val="27519E"/>
                </a:solidFill>
                <a:latin typeface="Calibri"/>
                <a:cs typeface="Calibri"/>
              </a:rPr>
              <a:t>FEES</a:t>
            </a:r>
            <a:endParaRPr sz="1800" dirty="0">
              <a:latin typeface="Calibri"/>
              <a:cs typeface="Calibri"/>
            </a:endParaRPr>
          </a:p>
          <a:p>
            <a:pPr marL="90805">
              <a:lnSpc>
                <a:spcPts val="2150"/>
              </a:lnSpc>
            </a:pPr>
            <a:r>
              <a:rPr sz="1800" b="1" dirty="0">
                <a:latin typeface="Calibri"/>
                <a:cs typeface="Calibri"/>
              </a:rPr>
              <a:t>$100</a:t>
            </a:r>
            <a:r>
              <a:rPr sz="1800" b="1" spc="25" dirty="0">
                <a:latin typeface="Calibri"/>
                <a:cs typeface="Calibri"/>
              </a:rPr>
              <a:t> </a:t>
            </a:r>
            <a:r>
              <a:rPr sz="1800" b="1" spc="50" dirty="0">
                <a:latin typeface="Calibri"/>
                <a:cs typeface="Calibri"/>
              </a:rPr>
              <a:t>=</a:t>
            </a:r>
            <a:r>
              <a:rPr sz="1800" b="1" spc="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Unit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50" dirty="0">
                <a:latin typeface="Calibri"/>
                <a:cs typeface="Calibri"/>
              </a:rPr>
              <a:t>Renewal</a:t>
            </a:r>
            <a:r>
              <a:rPr sz="1800" spc="10" dirty="0">
                <a:latin typeface="Calibri"/>
                <a:cs typeface="Calibri"/>
              </a:rPr>
              <a:t> </a:t>
            </a:r>
            <a:r>
              <a:rPr sz="1800" spc="35" dirty="0">
                <a:latin typeface="Calibri"/>
                <a:cs typeface="Calibri"/>
              </a:rPr>
              <a:t>Fee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4054728" y="2088680"/>
            <a:ext cx="3575685" cy="4488408"/>
          </a:xfrm>
          <a:prstGeom prst="rect">
            <a:avLst/>
          </a:prstGeom>
          <a:ln w="9525">
            <a:solidFill>
              <a:srgbClr val="CF0030"/>
            </a:solidFill>
          </a:ln>
        </p:spPr>
        <p:txBody>
          <a:bodyPr vert="horz" wrap="square" lIns="0" tIns="1219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960"/>
              </a:spcBef>
            </a:pPr>
            <a:r>
              <a:rPr sz="1800" dirty="0">
                <a:solidFill>
                  <a:srgbClr val="CF0030"/>
                </a:solidFill>
                <a:latin typeface="Calibri"/>
                <a:cs typeface="Calibri"/>
              </a:rPr>
              <a:t>MEMBER</a:t>
            </a:r>
            <a:r>
              <a:rPr sz="1800" spc="-2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CF0030"/>
                </a:solidFill>
                <a:latin typeface="Calibri"/>
                <a:cs typeface="Calibri"/>
              </a:rPr>
              <a:t>RENEWAL</a:t>
            </a:r>
            <a:endParaRPr sz="1800" dirty="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  <a:spcBef>
                <a:spcPts val="45"/>
              </a:spcBef>
            </a:pPr>
            <a:r>
              <a:rPr sz="1200" dirty="0">
                <a:latin typeface="Calibri"/>
                <a:cs typeface="Calibri"/>
              </a:rPr>
              <a:t>OCCURS</a:t>
            </a:r>
            <a:r>
              <a:rPr sz="1200" spc="-5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MONTHLY</a:t>
            </a:r>
            <a:endParaRPr sz="1200" dirty="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  <a:spcBef>
                <a:spcPts val="1060"/>
              </a:spcBef>
            </a:pPr>
            <a:r>
              <a:rPr sz="1200" dirty="0">
                <a:latin typeface="Calibri"/>
                <a:cs typeface="Calibri"/>
              </a:rPr>
              <a:t>Beginning</a:t>
            </a:r>
            <a:r>
              <a:rPr sz="1200" spc="1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August</a:t>
            </a:r>
            <a:r>
              <a:rPr sz="1200" spc="1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1,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2023,</a:t>
            </a:r>
            <a:r>
              <a:rPr sz="1200" spc="11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new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members</a:t>
            </a:r>
            <a:endParaRPr sz="1200" dirty="0">
              <a:latin typeface="Calibri"/>
              <a:cs typeface="Calibri"/>
            </a:endParaRPr>
          </a:p>
          <a:p>
            <a:pPr marL="90805" marR="335915">
              <a:lnSpc>
                <a:spcPct val="100000"/>
              </a:lnSpc>
            </a:pPr>
            <a:r>
              <a:rPr sz="1200" spc="10" dirty="0">
                <a:latin typeface="Calibri"/>
                <a:cs typeface="Calibri"/>
              </a:rPr>
              <a:t>paid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the</a:t>
            </a:r>
            <a:r>
              <a:rPr sz="1200" spc="10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full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annual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membership</a:t>
            </a:r>
            <a:r>
              <a:rPr sz="1200" spc="11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fee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upon</a:t>
            </a:r>
            <a:r>
              <a:rPr sz="1200" spc="9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initial </a:t>
            </a:r>
            <a:r>
              <a:rPr sz="1200" spc="10" dirty="0">
                <a:latin typeface="Calibri"/>
                <a:cs typeface="Calibri"/>
              </a:rPr>
              <a:t>registration.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At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this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time, all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memberships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-25" dirty="0">
                <a:latin typeface="Calibri"/>
                <a:cs typeface="Calibri"/>
              </a:rPr>
              <a:t>are </a:t>
            </a:r>
            <a:r>
              <a:rPr sz="1200" dirty="0">
                <a:latin typeface="Calibri"/>
                <a:cs typeface="Calibri"/>
              </a:rPr>
              <a:t>renewed</a:t>
            </a:r>
            <a:r>
              <a:rPr sz="1200" spc="7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every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twelve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months</a:t>
            </a:r>
            <a:r>
              <a:rPr sz="1200" spc="90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upon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their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initial </a:t>
            </a:r>
            <a:r>
              <a:rPr sz="1200" dirty="0">
                <a:latin typeface="Calibri"/>
                <a:cs typeface="Calibri"/>
              </a:rPr>
              <a:t>registration</a:t>
            </a:r>
            <a:r>
              <a:rPr sz="1200" spc="12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anniversary.</a:t>
            </a:r>
            <a:endParaRPr sz="1200" dirty="0">
              <a:latin typeface="Calibri"/>
              <a:cs typeface="Calibri"/>
            </a:endParaRPr>
          </a:p>
          <a:p>
            <a:pPr marL="90805" marR="304800">
              <a:lnSpc>
                <a:spcPct val="100000"/>
              </a:lnSpc>
              <a:spcBef>
                <a:spcPts val="1440"/>
              </a:spcBef>
            </a:pPr>
            <a:r>
              <a:rPr sz="1200" spc="10" dirty="0">
                <a:latin typeface="Calibri"/>
                <a:cs typeface="Calibri"/>
              </a:rPr>
              <a:t>This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applies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to</a:t>
            </a:r>
            <a:r>
              <a:rPr sz="1200" spc="6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all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youth,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adults,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and</a:t>
            </a:r>
            <a:r>
              <a:rPr sz="1200" spc="85" dirty="0">
                <a:latin typeface="Calibri"/>
                <a:cs typeface="Calibri"/>
              </a:rPr>
              <a:t> </a:t>
            </a:r>
            <a:r>
              <a:rPr sz="1200" spc="10" dirty="0">
                <a:latin typeface="Calibri"/>
                <a:cs typeface="Calibri"/>
              </a:rPr>
              <a:t>merit</a:t>
            </a:r>
            <a:r>
              <a:rPr sz="1200" spc="8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badge </a:t>
            </a:r>
            <a:r>
              <a:rPr sz="1200" spc="20" dirty="0">
                <a:latin typeface="Calibri"/>
                <a:cs typeface="Calibri"/>
              </a:rPr>
              <a:t>counselors</a:t>
            </a:r>
            <a:r>
              <a:rPr sz="1200" spc="6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registered</a:t>
            </a:r>
            <a:r>
              <a:rPr sz="1200" spc="7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in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Scouting.</a:t>
            </a:r>
            <a:endParaRPr sz="1200" dirty="0">
              <a:latin typeface="Calibri"/>
              <a:cs typeface="Calibri"/>
            </a:endParaRPr>
          </a:p>
          <a:p>
            <a:pPr marL="90805">
              <a:lnSpc>
                <a:spcPct val="100000"/>
              </a:lnSpc>
              <a:spcBef>
                <a:spcPts val="1415"/>
              </a:spcBef>
            </a:pPr>
            <a:r>
              <a:rPr sz="1800" spc="-20" dirty="0">
                <a:solidFill>
                  <a:srgbClr val="CF0030"/>
                </a:solidFill>
                <a:latin typeface="Calibri"/>
                <a:cs typeface="Calibri"/>
              </a:rPr>
              <a:t>FEES</a:t>
            </a:r>
            <a:endParaRPr sz="1800" dirty="0">
              <a:latin typeface="Calibri"/>
              <a:cs typeface="Calibri"/>
            </a:endParaRPr>
          </a:p>
          <a:p>
            <a:pPr marL="377825" marR="630555" indent="-287020">
              <a:lnSpc>
                <a:spcPct val="100000"/>
              </a:lnSpc>
              <a:spcBef>
                <a:spcPts val="15"/>
              </a:spcBef>
              <a:buFont typeface="Arial"/>
              <a:buChar char="•"/>
              <a:tabLst>
                <a:tab pos="377825" algn="l"/>
              </a:tabLst>
            </a:pPr>
            <a:r>
              <a:rPr sz="1400" b="1" dirty="0">
                <a:latin typeface="Calibri"/>
                <a:cs typeface="Calibri"/>
              </a:rPr>
              <a:t>$</a:t>
            </a:r>
            <a:r>
              <a:rPr lang="en-US" sz="1400" b="1" dirty="0">
                <a:latin typeface="Calibri"/>
                <a:cs typeface="Calibri"/>
              </a:rPr>
              <a:t>8</a:t>
            </a:r>
            <a:r>
              <a:rPr sz="1400" b="1" dirty="0">
                <a:latin typeface="Calibri"/>
                <a:cs typeface="Calibri"/>
              </a:rPr>
              <a:t>5</a:t>
            </a:r>
            <a:r>
              <a:rPr sz="1400" b="1" spc="1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=</a:t>
            </a:r>
            <a:r>
              <a:rPr sz="1400" b="1" spc="5" dirty="0">
                <a:latin typeface="Calibri"/>
                <a:cs typeface="Calibri"/>
              </a:rPr>
              <a:t> </a:t>
            </a:r>
            <a:r>
              <a:rPr sz="1400" spc="95" dirty="0">
                <a:latin typeface="Calibri"/>
                <a:cs typeface="Calibri"/>
              </a:rPr>
              <a:t>Cub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70" dirty="0">
                <a:latin typeface="Calibri"/>
                <a:cs typeface="Calibri"/>
              </a:rPr>
              <a:t>Scouts,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75" dirty="0">
                <a:latin typeface="Calibri"/>
                <a:cs typeface="Calibri"/>
              </a:rPr>
              <a:t>Scouts</a:t>
            </a:r>
            <a:r>
              <a:rPr sz="1400" spc="-1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BSA, </a:t>
            </a:r>
            <a:r>
              <a:rPr sz="1400" dirty="0">
                <a:latin typeface="Calibri"/>
                <a:cs typeface="Calibri"/>
              </a:rPr>
              <a:t>Venturing,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80" dirty="0">
                <a:latin typeface="Calibri"/>
                <a:cs typeface="Calibri"/>
              </a:rPr>
              <a:t>Sea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65" dirty="0">
                <a:latin typeface="Calibri"/>
                <a:cs typeface="Calibri"/>
              </a:rPr>
              <a:t>Scout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participants</a:t>
            </a:r>
            <a:endParaRPr sz="1400" dirty="0">
              <a:latin typeface="Calibri"/>
              <a:cs typeface="Calibri"/>
            </a:endParaRPr>
          </a:p>
          <a:p>
            <a:pPr marL="377825" indent="-287020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400" b="1" dirty="0">
                <a:latin typeface="Calibri"/>
                <a:cs typeface="Calibri"/>
              </a:rPr>
              <a:t>$50</a:t>
            </a:r>
            <a:r>
              <a:rPr sz="1400" b="1" spc="6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=</a:t>
            </a:r>
            <a:r>
              <a:rPr sz="1400" b="1" spc="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Exploring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participants</a:t>
            </a:r>
            <a:endParaRPr sz="1400" dirty="0">
              <a:latin typeface="Calibri"/>
              <a:cs typeface="Calibri"/>
            </a:endParaRPr>
          </a:p>
          <a:p>
            <a:pPr marL="377825" indent="-287020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400" b="1" dirty="0">
                <a:latin typeface="Calibri"/>
                <a:cs typeface="Calibri"/>
              </a:rPr>
              <a:t>$65</a:t>
            </a:r>
            <a:r>
              <a:rPr sz="1400" b="1" spc="8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=</a:t>
            </a:r>
            <a:r>
              <a:rPr sz="1400" b="1" spc="8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all</a:t>
            </a:r>
            <a:r>
              <a:rPr sz="1400" spc="8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adult</a:t>
            </a:r>
            <a:r>
              <a:rPr sz="1400" spc="7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volunteers</a:t>
            </a:r>
            <a:endParaRPr sz="1400" dirty="0">
              <a:latin typeface="Calibri"/>
              <a:cs typeface="Calibri"/>
            </a:endParaRPr>
          </a:p>
          <a:p>
            <a:pPr marL="377825" indent="-287020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400" b="1" dirty="0">
                <a:latin typeface="Calibri"/>
                <a:cs typeface="Calibri"/>
              </a:rPr>
              <a:t>$25</a:t>
            </a:r>
            <a:r>
              <a:rPr sz="1400" b="1" spc="75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=</a:t>
            </a:r>
            <a:r>
              <a:rPr sz="1400" b="1" spc="8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all</a:t>
            </a:r>
            <a:r>
              <a:rPr sz="1400" spc="8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merit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badge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45" dirty="0">
                <a:latin typeface="Calibri"/>
                <a:cs typeface="Calibri"/>
              </a:rPr>
              <a:t>counselors</a:t>
            </a:r>
            <a:endParaRPr sz="1400" dirty="0">
              <a:latin typeface="Calibri"/>
              <a:cs typeface="Calibri"/>
            </a:endParaRPr>
          </a:p>
          <a:p>
            <a:pPr marL="548005" marR="201295">
              <a:lnSpc>
                <a:spcPct val="100000"/>
              </a:lnSpc>
              <a:spcBef>
                <a:spcPts val="10"/>
              </a:spcBef>
            </a:pPr>
            <a:r>
              <a:rPr sz="1200" i="1" dirty="0">
                <a:latin typeface="Calibri"/>
                <a:cs typeface="Calibri"/>
              </a:rPr>
              <a:t>(fee</a:t>
            </a:r>
            <a:r>
              <a:rPr sz="1200" i="1" spc="4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only</a:t>
            </a:r>
            <a:r>
              <a:rPr sz="1200" i="1" spc="40" dirty="0">
                <a:latin typeface="Calibri"/>
                <a:cs typeface="Calibri"/>
              </a:rPr>
              <a:t> </a:t>
            </a:r>
            <a:r>
              <a:rPr sz="1200" i="1" spc="45" dirty="0">
                <a:latin typeface="Calibri"/>
                <a:cs typeface="Calibri"/>
              </a:rPr>
              <a:t>applies</a:t>
            </a:r>
            <a:r>
              <a:rPr sz="1200" i="1" spc="7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to</a:t>
            </a:r>
            <a:r>
              <a:rPr sz="1200" i="1" spc="3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merit</a:t>
            </a:r>
            <a:r>
              <a:rPr sz="1200" i="1" spc="5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badge</a:t>
            </a:r>
            <a:r>
              <a:rPr sz="1200" i="1" spc="75" dirty="0">
                <a:latin typeface="Calibri"/>
                <a:cs typeface="Calibri"/>
              </a:rPr>
              <a:t> </a:t>
            </a:r>
            <a:r>
              <a:rPr sz="1200" i="1" spc="50" dirty="0">
                <a:latin typeface="Calibri"/>
                <a:cs typeface="Calibri"/>
              </a:rPr>
              <a:t>counselors </a:t>
            </a:r>
            <a:r>
              <a:rPr sz="1200" i="1" dirty="0">
                <a:latin typeface="Calibri"/>
                <a:cs typeface="Calibri"/>
              </a:rPr>
              <a:t>who</a:t>
            </a:r>
            <a:r>
              <a:rPr sz="1200" i="1" spc="55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are</a:t>
            </a:r>
            <a:r>
              <a:rPr sz="1200" i="1" spc="7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not</a:t>
            </a:r>
            <a:r>
              <a:rPr sz="1200" i="1" spc="7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already</a:t>
            </a:r>
            <a:r>
              <a:rPr sz="1200" i="1" spc="60" dirty="0">
                <a:latin typeface="Calibri"/>
                <a:cs typeface="Calibri"/>
              </a:rPr>
              <a:t> </a:t>
            </a:r>
            <a:r>
              <a:rPr sz="1200" i="1" dirty="0">
                <a:latin typeface="Calibri"/>
                <a:cs typeface="Calibri"/>
              </a:rPr>
              <a:t>registered</a:t>
            </a:r>
            <a:r>
              <a:rPr sz="1200" i="1" spc="90" dirty="0">
                <a:latin typeface="Calibri"/>
                <a:cs typeface="Calibri"/>
              </a:rPr>
              <a:t> </a:t>
            </a:r>
            <a:r>
              <a:rPr sz="1200" i="1" spc="65" dirty="0">
                <a:latin typeface="Calibri"/>
                <a:cs typeface="Calibri"/>
              </a:rPr>
              <a:t>as</a:t>
            </a:r>
            <a:r>
              <a:rPr sz="1200" i="1" spc="75" dirty="0">
                <a:latin typeface="Calibri"/>
                <a:cs typeface="Calibri"/>
              </a:rPr>
              <a:t> </a:t>
            </a:r>
            <a:r>
              <a:rPr sz="1200" i="1" spc="-10" dirty="0">
                <a:latin typeface="Calibri"/>
                <a:cs typeface="Calibri"/>
              </a:rPr>
              <a:t>leaders)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1200" dirty="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372014" y="7221081"/>
            <a:ext cx="7028815" cy="8788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873250" marR="5080" indent="-1861185">
              <a:lnSpc>
                <a:spcPct val="100000"/>
              </a:lnSpc>
              <a:spcBef>
                <a:spcPts val="95"/>
              </a:spcBef>
            </a:pPr>
            <a:r>
              <a:rPr sz="2800" b="1" spc="65" dirty="0">
                <a:latin typeface="Calibri"/>
                <a:cs typeface="Calibri"/>
              </a:rPr>
              <a:t>Unit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spc="120" dirty="0">
                <a:latin typeface="Calibri"/>
                <a:cs typeface="Calibri"/>
              </a:rPr>
              <a:t>Renewal</a:t>
            </a:r>
            <a:r>
              <a:rPr sz="2800" b="1" spc="-35" dirty="0">
                <a:latin typeface="Calibri"/>
                <a:cs typeface="Calibri"/>
              </a:rPr>
              <a:t> </a:t>
            </a:r>
            <a:r>
              <a:rPr sz="2800" b="1" spc="130" dirty="0">
                <a:latin typeface="Calibri"/>
                <a:cs typeface="Calibri"/>
              </a:rPr>
              <a:t>and</a:t>
            </a:r>
            <a:r>
              <a:rPr sz="2800" b="1" spc="-45" dirty="0">
                <a:latin typeface="Calibri"/>
                <a:cs typeface="Calibri"/>
              </a:rPr>
              <a:t> </a:t>
            </a:r>
            <a:r>
              <a:rPr sz="2800" b="1" spc="105" dirty="0">
                <a:latin typeface="Calibri"/>
                <a:cs typeface="Calibri"/>
              </a:rPr>
              <a:t>Membership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spc="120" dirty="0">
                <a:latin typeface="Calibri"/>
                <a:cs typeface="Calibri"/>
              </a:rPr>
              <a:t>Renewal</a:t>
            </a:r>
            <a:r>
              <a:rPr sz="2800" b="1" spc="-25" dirty="0">
                <a:latin typeface="Calibri"/>
                <a:cs typeface="Calibri"/>
              </a:rPr>
              <a:t> </a:t>
            </a:r>
            <a:r>
              <a:rPr sz="2800" b="1" spc="65" dirty="0">
                <a:latin typeface="Calibri"/>
                <a:cs typeface="Calibri"/>
              </a:rPr>
              <a:t>are </a:t>
            </a:r>
            <a:r>
              <a:rPr sz="2800" b="1" spc="114" dirty="0">
                <a:solidFill>
                  <a:srgbClr val="FF0000"/>
                </a:solidFill>
                <a:latin typeface="Calibri"/>
                <a:cs typeface="Calibri"/>
              </a:rPr>
              <a:t>separate</a:t>
            </a:r>
            <a:r>
              <a:rPr sz="2800" b="1" spc="-10" dirty="0">
                <a:solidFill>
                  <a:srgbClr val="FF0000"/>
                </a:solidFill>
                <a:latin typeface="Calibri"/>
                <a:cs typeface="Calibri"/>
              </a:rPr>
              <a:t> </a:t>
            </a:r>
            <a:r>
              <a:rPr sz="2800" b="1" spc="170" dirty="0">
                <a:latin typeface="Calibri"/>
                <a:cs typeface="Calibri"/>
              </a:rPr>
              <a:t>processes.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32273" y="963389"/>
            <a:ext cx="7435850" cy="2223135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400" dirty="0">
                <a:latin typeface="Calibri"/>
                <a:cs typeface="Calibri"/>
              </a:rPr>
              <a:t>STEP</a:t>
            </a:r>
            <a:r>
              <a:rPr sz="1400" spc="-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1: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519E"/>
                </a:solidFill>
                <a:latin typeface="Calibri"/>
                <a:cs typeface="Calibri"/>
              </a:rPr>
              <a:t>RECEIVE</a:t>
            </a:r>
            <a:r>
              <a:rPr sz="1400" spc="-3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NOTIFICATION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495"/>
              </a:spcBef>
            </a:pP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Unit Key 3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(Chartered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Organization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Representative,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Unit Committee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Chair,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Unit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Leader)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and the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120" dirty="0">
                <a:latin typeface="Calibri"/>
                <a:cs typeface="Calibri"/>
              </a:rPr>
              <a:t>CR</a:t>
            </a:r>
            <a:r>
              <a:rPr sz="1100" spc="20" dirty="0">
                <a:latin typeface="Calibri"/>
                <a:cs typeface="Calibri"/>
              </a:rPr>
              <a:t> Delegate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will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receive </a:t>
            </a:r>
            <a:r>
              <a:rPr sz="1100" dirty="0">
                <a:latin typeface="Calibri"/>
                <a:cs typeface="Calibri"/>
              </a:rPr>
              <a:t>renewal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notification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from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system</a:t>
            </a:r>
            <a:r>
              <a:rPr sz="1100" spc="8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sixty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50" dirty="0">
                <a:latin typeface="Calibri"/>
                <a:cs typeface="Calibri"/>
              </a:rPr>
              <a:t>days</a:t>
            </a:r>
            <a:r>
              <a:rPr sz="1100" spc="10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(two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months)</a:t>
            </a:r>
            <a:r>
              <a:rPr sz="1100" spc="9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prior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to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charter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expiration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date.</a:t>
            </a:r>
            <a:endParaRPr sz="1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85"/>
              </a:spcBef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STEP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2: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519E"/>
                </a:solidFill>
                <a:latin typeface="Calibri"/>
                <a:cs typeface="Calibri"/>
              </a:rPr>
              <a:t>LOG</a:t>
            </a:r>
            <a:r>
              <a:rPr sz="1400" spc="-3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519E"/>
                </a:solidFill>
                <a:latin typeface="Calibri"/>
                <a:cs typeface="Calibri"/>
              </a:rPr>
              <a:t>ON</a:t>
            </a:r>
            <a:endParaRPr sz="1400">
              <a:latin typeface="Calibri"/>
              <a:cs typeface="Calibri"/>
            </a:endParaRPr>
          </a:p>
          <a:p>
            <a:pPr marL="12700" marR="30480">
              <a:lnSpc>
                <a:spcPct val="100000"/>
              </a:lnSpc>
              <a:spcBef>
                <a:spcPts val="490"/>
              </a:spcBef>
            </a:pPr>
            <a:r>
              <a:rPr sz="1100" spc="75" dirty="0">
                <a:latin typeface="Calibri"/>
                <a:cs typeface="Calibri"/>
              </a:rPr>
              <a:t>Access</a:t>
            </a:r>
            <a:r>
              <a:rPr sz="1100" spc="1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114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online</a:t>
            </a:r>
            <a:r>
              <a:rPr sz="1100" spc="1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Unit</a:t>
            </a:r>
            <a:r>
              <a:rPr sz="1100" spc="11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Renewal</a:t>
            </a:r>
            <a:r>
              <a:rPr sz="1100" spc="10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system</a:t>
            </a:r>
            <a:r>
              <a:rPr sz="1100" spc="114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through</a:t>
            </a:r>
            <a:r>
              <a:rPr sz="1100" spc="10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my.scouting.org.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</a:t>
            </a:r>
            <a:r>
              <a:rPr sz="1100" spc="14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member</a:t>
            </a:r>
            <a:r>
              <a:rPr sz="1100" spc="10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of</a:t>
            </a:r>
            <a:r>
              <a:rPr sz="1100" spc="15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114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unit</a:t>
            </a:r>
            <a:r>
              <a:rPr sz="1100" spc="1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Key</a:t>
            </a:r>
            <a:r>
              <a:rPr sz="1100" spc="13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3</a:t>
            </a:r>
            <a:r>
              <a:rPr sz="1100" spc="14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logs</a:t>
            </a:r>
            <a:r>
              <a:rPr sz="1100" spc="13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into</a:t>
            </a:r>
            <a:r>
              <a:rPr sz="1100" spc="135" dirty="0">
                <a:latin typeface="Calibri"/>
                <a:cs typeface="Calibri"/>
              </a:rPr>
              <a:t> </a:t>
            </a:r>
            <a:r>
              <a:rPr sz="1100" b="1" u="sng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my.scouting.org</a:t>
            </a:r>
            <a:r>
              <a:rPr sz="1100" b="1" u="none" spc="70" dirty="0">
                <a:solidFill>
                  <a:srgbClr val="0562C1"/>
                </a:solidFill>
                <a:latin typeface="Calibri"/>
                <a:cs typeface="Calibri"/>
              </a:rPr>
              <a:t> </a:t>
            </a:r>
            <a:r>
              <a:rPr sz="1100" u="none" spc="-25" dirty="0">
                <a:latin typeface="Calibri"/>
                <a:cs typeface="Calibri"/>
              </a:rPr>
              <a:t>and </a:t>
            </a:r>
            <a:r>
              <a:rPr sz="1100" u="none" spc="65" dirty="0">
                <a:latin typeface="Calibri"/>
                <a:cs typeface="Calibri"/>
              </a:rPr>
              <a:t>clicks</a:t>
            </a:r>
            <a:r>
              <a:rPr sz="1100" u="none" spc="-20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on</a:t>
            </a:r>
            <a:r>
              <a:rPr sz="1100" u="none" spc="-10" dirty="0">
                <a:latin typeface="Calibri"/>
                <a:cs typeface="Calibri"/>
              </a:rPr>
              <a:t> </a:t>
            </a:r>
            <a:r>
              <a:rPr sz="1100" b="1" u="none" spc="30" dirty="0">
                <a:latin typeface="Calibri"/>
                <a:cs typeface="Calibri"/>
              </a:rPr>
              <a:t>Organization</a:t>
            </a:r>
            <a:r>
              <a:rPr sz="1100" b="1" u="none" spc="-50" dirty="0">
                <a:latin typeface="Calibri"/>
                <a:cs typeface="Calibri"/>
              </a:rPr>
              <a:t> </a:t>
            </a:r>
            <a:r>
              <a:rPr sz="1100" b="1" u="none" spc="30" dirty="0">
                <a:latin typeface="Calibri"/>
                <a:cs typeface="Calibri"/>
              </a:rPr>
              <a:t>Manager</a:t>
            </a:r>
            <a:r>
              <a:rPr sz="1100" b="1" u="none" spc="-3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then</a:t>
            </a:r>
            <a:r>
              <a:rPr sz="1100" u="none" spc="-20" dirty="0">
                <a:latin typeface="Calibri"/>
                <a:cs typeface="Calibri"/>
              </a:rPr>
              <a:t> </a:t>
            </a:r>
            <a:r>
              <a:rPr sz="1100" b="1" u="none" spc="30" dirty="0">
                <a:latin typeface="Calibri"/>
                <a:cs typeface="Calibri"/>
              </a:rPr>
              <a:t>Unit</a:t>
            </a:r>
            <a:r>
              <a:rPr sz="1100" b="1" u="none" spc="-20" dirty="0">
                <a:latin typeface="Calibri"/>
                <a:cs typeface="Calibri"/>
              </a:rPr>
              <a:t> </a:t>
            </a:r>
            <a:r>
              <a:rPr sz="1100" b="1" u="none" spc="45" dirty="0">
                <a:latin typeface="Calibri"/>
                <a:cs typeface="Calibri"/>
              </a:rPr>
              <a:t>Renewal</a:t>
            </a:r>
            <a:r>
              <a:rPr sz="1100" u="none" spc="45" dirty="0">
                <a:latin typeface="Calibri"/>
                <a:cs typeface="Calibri"/>
              </a:rPr>
              <a:t>.</a:t>
            </a:r>
            <a:r>
              <a:rPr sz="1100" u="none" spc="-10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Only</a:t>
            </a:r>
            <a:r>
              <a:rPr sz="1100" u="none" spc="-20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members</a:t>
            </a:r>
            <a:r>
              <a:rPr sz="1100" u="none" spc="-35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of</a:t>
            </a:r>
            <a:r>
              <a:rPr sz="1100" u="none" spc="-10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the</a:t>
            </a:r>
            <a:r>
              <a:rPr sz="1100" u="none" spc="-30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Unit</a:t>
            </a:r>
            <a:r>
              <a:rPr sz="1100" u="none" spc="-35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Key</a:t>
            </a:r>
            <a:r>
              <a:rPr sz="1100" u="none" spc="-5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3</a:t>
            </a:r>
            <a:r>
              <a:rPr sz="1100" u="none" spc="-25" dirty="0">
                <a:latin typeface="Calibri"/>
                <a:cs typeface="Calibri"/>
              </a:rPr>
              <a:t> </a:t>
            </a:r>
            <a:r>
              <a:rPr sz="1100" u="none" spc="65" dirty="0">
                <a:latin typeface="Calibri"/>
                <a:cs typeface="Calibri"/>
              </a:rPr>
              <a:t>can</a:t>
            </a:r>
            <a:r>
              <a:rPr sz="1100" u="none" spc="-10" dirty="0">
                <a:latin typeface="Calibri"/>
                <a:cs typeface="Calibri"/>
              </a:rPr>
              <a:t> </a:t>
            </a:r>
            <a:r>
              <a:rPr sz="1100" u="none" spc="55" dirty="0">
                <a:latin typeface="Calibri"/>
                <a:cs typeface="Calibri"/>
              </a:rPr>
              <a:t>process</a:t>
            </a:r>
            <a:r>
              <a:rPr sz="1100" u="none" spc="-4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the</a:t>
            </a:r>
            <a:r>
              <a:rPr sz="1100" u="none" spc="-30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renewal,</a:t>
            </a:r>
            <a:r>
              <a:rPr sz="1100" u="none" spc="-30" dirty="0">
                <a:latin typeface="Calibri"/>
                <a:cs typeface="Calibri"/>
              </a:rPr>
              <a:t> </a:t>
            </a:r>
            <a:r>
              <a:rPr sz="1100" u="none" spc="30" dirty="0">
                <a:latin typeface="Calibri"/>
                <a:cs typeface="Calibri"/>
              </a:rPr>
              <a:t>Key</a:t>
            </a:r>
            <a:r>
              <a:rPr sz="1100" u="none" spc="-20" dirty="0">
                <a:latin typeface="Calibri"/>
                <a:cs typeface="Calibri"/>
              </a:rPr>
              <a:t> </a:t>
            </a:r>
            <a:r>
              <a:rPr sz="1100" u="none" spc="-50" dirty="0">
                <a:latin typeface="Calibri"/>
                <a:cs typeface="Calibri"/>
              </a:rPr>
              <a:t>3</a:t>
            </a:r>
            <a:r>
              <a:rPr sz="1100" u="none" spc="20" dirty="0">
                <a:latin typeface="Calibri"/>
                <a:cs typeface="Calibri"/>
              </a:rPr>
              <a:t> Delegates</a:t>
            </a:r>
            <a:r>
              <a:rPr sz="1100" u="none" spc="-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do</a:t>
            </a:r>
            <a:r>
              <a:rPr sz="1100" u="none" spc="-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not</a:t>
            </a:r>
            <a:r>
              <a:rPr sz="1100" u="none" spc="1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have</a:t>
            </a:r>
            <a:r>
              <a:rPr sz="1100" u="none" spc="10" dirty="0">
                <a:latin typeface="Calibri"/>
                <a:cs typeface="Calibri"/>
              </a:rPr>
              <a:t> </a:t>
            </a:r>
            <a:r>
              <a:rPr sz="1100" u="none" spc="85" dirty="0">
                <a:latin typeface="Calibri"/>
                <a:cs typeface="Calibri"/>
              </a:rPr>
              <a:t>access</a:t>
            </a:r>
            <a:r>
              <a:rPr sz="1100" u="none" spc="1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to</a:t>
            </a:r>
            <a:r>
              <a:rPr sz="1100" u="none" spc="1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submit</a:t>
            </a:r>
            <a:r>
              <a:rPr sz="1100" u="none" spc="-5" dirty="0">
                <a:latin typeface="Calibri"/>
                <a:cs typeface="Calibri"/>
              </a:rPr>
              <a:t> </a:t>
            </a:r>
            <a:r>
              <a:rPr sz="1100" u="none" spc="20" dirty="0">
                <a:latin typeface="Calibri"/>
                <a:cs typeface="Calibri"/>
              </a:rPr>
              <a:t>the</a:t>
            </a:r>
            <a:r>
              <a:rPr sz="1100" u="none" dirty="0">
                <a:latin typeface="Calibri"/>
                <a:cs typeface="Calibri"/>
              </a:rPr>
              <a:t> </a:t>
            </a:r>
            <a:r>
              <a:rPr sz="1100" u="none" spc="-10" dirty="0">
                <a:latin typeface="Calibri"/>
                <a:cs typeface="Calibri"/>
              </a:rPr>
              <a:t>renewal.</a:t>
            </a:r>
            <a:endParaRPr sz="11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685"/>
              </a:spcBef>
            </a:pPr>
            <a:endParaRPr sz="11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STEP</a:t>
            </a:r>
            <a:r>
              <a:rPr sz="1400" spc="-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3:</a:t>
            </a:r>
            <a:r>
              <a:rPr sz="1400" spc="-35" dirty="0">
                <a:latin typeface="Calibri"/>
                <a:cs typeface="Calibri"/>
              </a:rPr>
              <a:t> </a:t>
            </a:r>
            <a:r>
              <a:rPr sz="1400" dirty="0">
                <a:solidFill>
                  <a:srgbClr val="27519E"/>
                </a:solidFill>
                <a:latin typeface="Calibri"/>
                <a:cs typeface="Calibri"/>
              </a:rPr>
              <a:t>REVIEW</a:t>
            </a:r>
            <a:r>
              <a:rPr sz="1400" spc="-30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ROSTER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32308" y="3222922"/>
            <a:ext cx="5070475" cy="193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20" dirty="0">
                <a:latin typeface="Calibri"/>
                <a:cs typeface="Calibri"/>
              </a:rPr>
              <a:t>1.</a:t>
            </a:r>
            <a:r>
              <a:rPr sz="1100" spc="275" dirty="0">
                <a:latin typeface="Calibri"/>
                <a:cs typeface="Calibri"/>
              </a:rPr>
              <a:t>  </a:t>
            </a:r>
            <a:r>
              <a:rPr sz="1100" spc="20" dirty="0">
                <a:latin typeface="Calibri"/>
                <a:cs typeface="Calibri"/>
              </a:rPr>
              <a:t>This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step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triggers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an automatic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validation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of the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charter.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To </a:t>
            </a:r>
            <a:r>
              <a:rPr sz="1100" spc="70" dirty="0">
                <a:latin typeface="Calibri"/>
                <a:cs typeface="Calibri"/>
              </a:rPr>
              <a:t>pass,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you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must</a:t>
            </a:r>
            <a:r>
              <a:rPr sz="1100" spc="1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have: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89508" y="3390562"/>
            <a:ext cx="2221230" cy="6965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0"/>
              </a:spcBef>
              <a:buFont typeface="Arial"/>
              <a:buChar char="•"/>
              <a:tabLst>
                <a:tab pos="240665" algn="l"/>
              </a:tabLst>
            </a:pPr>
            <a:r>
              <a:rPr sz="1100" b="1" dirty="0">
                <a:latin typeface="Calibri"/>
                <a:cs typeface="Calibri"/>
              </a:rPr>
              <a:t>At</a:t>
            </a:r>
            <a:r>
              <a:rPr sz="1100" b="1" spc="-10" dirty="0">
                <a:latin typeface="Calibri"/>
                <a:cs typeface="Calibri"/>
              </a:rPr>
              <a:t> </a:t>
            </a:r>
            <a:r>
              <a:rPr sz="1100" b="1" spc="55" dirty="0">
                <a:latin typeface="Calibri"/>
                <a:cs typeface="Calibri"/>
              </a:rPr>
              <a:t>least</a:t>
            </a:r>
            <a:r>
              <a:rPr sz="1100" b="1" spc="-10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5</a:t>
            </a:r>
            <a:r>
              <a:rPr sz="1100" b="1" spc="-5" dirty="0">
                <a:latin typeface="Calibri"/>
                <a:cs typeface="Calibri"/>
              </a:rPr>
              <a:t> </a:t>
            </a:r>
            <a:r>
              <a:rPr sz="1100" b="1" spc="-20" dirty="0">
                <a:latin typeface="Calibri"/>
                <a:cs typeface="Calibri"/>
              </a:rPr>
              <a:t>youth</a:t>
            </a:r>
            <a:endParaRPr sz="11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"/>
              <a:buChar char="•"/>
              <a:tabLst>
                <a:tab pos="240665" algn="l"/>
              </a:tabLst>
            </a:pPr>
            <a:r>
              <a:rPr sz="1100" b="1" spc="65" dirty="0">
                <a:latin typeface="Calibri"/>
                <a:cs typeface="Calibri"/>
              </a:rPr>
              <a:t>Correct</a:t>
            </a:r>
            <a:r>
              <a:rPr sz="1100" b="1" spc="15" dirty="0">
                <a:latin typeface="Calibri"/>
                <a:cs typeface="Calibri"/>
              </a:rPr>
              <a:t> </a:t>
            </a:r>
            <a:r>
              <a:rPr sz="1100" b="1" spc="10" dirty="0">
                <a:latin typeface="Calibri"/>
                <a:cs typeface="Calibri"/>
              </a:rPr>
              <a:t>adult</a:t>
            </a:r>
            <a:r>
              <a:rPr sz="1100" b="1" spc="70" dirty="0">
                <a:latin typeface="Calibri"/>
                <a:cs typeface="Calibri"/>
              </a:rPr>
              <a:t> </a:t>
            </a:r>
            <a:r>
              <a:rPr sz="1100" b="1" spc="50" dirty="0">
                <a:latin typeface="Calibri"/>
                <a:cs typeface="Calibri"/>
              </a:rPr>
              <a:t>leaders</a:t>
            </a:r>
            <a:endParaRPr sz="11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"/>
              <a:buChar char="•"/>
              <a:tabLst>
                <a:tab pos="240665" algn="l"/>
              </a:tabLst>
            </a:pPr>
            <a:r>
              <a:rPr lang="en-US" sz="1100" b="1" spc="50" dirty="0">
                <a:latin typeface="Calibri"/>
                <a:cs typeface="Calibri"/>
              </a:rPr>
              <a:t>S</a:t>
            </a:r>
            <a:r>
              <a:rPr sz="1100" b="1" spc="50" dirty="0">
                <a:latin typeface="Calibri"/>
                <a:cs typeface="Calibri"/>
              </a:rPr>
              <a:t>YT</a:t>
            </a:r>
            <a:r>
              <a:rPr sz="1100" b="1" spc="-10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for</a:t>
            </a:r>
            <a:r>
              <a:rPr sz="1100" b="1" spc="-25" dirty="0">
                <a:latin typeface="Calibri"/>
                <a:cs typeface="Calibri"/>
              </a:rPr>
              <a:t> </a:t>
            </a:r>
            <a:r>
              <a:rPr sz="1100" b="1" spc="50" dirty="0">
                <a:latin typeface="Calibri"/>
                <a:cs typeface="Calibri"/>
              </a:rPr>
              <a:t>those</a:t>
            </a:r>
            <a:r>
              <a:rPr sz="1100" b="1" spc="-20" dirty="0">
                <a:latin typeface="Calibri"/>
                <a:cs typeface="Calibri"/>
              </a:rPr>
              <a:t> </a:t>
            </a:r>
            <a:r>
              <a:rPr sz="1100" b="1" spc="50" dirty="0">
                <a:latin typeface="Calibri"/>
                <a:cs typeface="Calibri"/>
              </a:rPr>
              <a:t>adults</a:t>
            </a:r>
            <a:endParaRPr sz="110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"/>
              <a:buChar char="•"/>
              <a:tabLst>
                <a:tab pos="240665" algn="l"/>
              </a:tabLst>
            </a:pPr>
            <a:r>
              <a:rPr sz="1100" b="1" spc="55" dirty="0">
                <a:latin typeface="Calibri"/>
                <a:cs typeface="Calibri"/>
              </a:rPr>
              <a:t>Background</a:t>
            </a:r>
            <a:r>
              <a:rPr sz="1100" b="1" spc="-45" dirty="0">
                <a:latin typeface="Calibri"/>
                <a:cs typeface="Calibri"/>
              </a:rPr>
              <a:t> </a:t>
            </a:r>
            <a:r>
              <a:rPr sz="1100" b="1" spc="90" dirty="0">
                <a:latin typeface="Calibri"/>
                <a:cs typeface="Calibri"/>
              </a:rPr>
              <a:t>checks</a:t>
            </a:r>
            <a:r>
              <a:rPr sz="1100" b="1" spc="-15" dirty="0">
                <a:latin typeface="Calibri"/>
                <a:cs typeface="Calibri"/>
              </a:rPr>
              <a:t> </a:t>
            </a:r>
            <a:r>
              <a:rPr sz="1100" b="1" spc="45" dirty="0">
                <a:latin typeface="Calibri"/>
                <a:cs typeface="Calibri"/>
              </a:rPr>
              <a:t>completed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32308" y="4061121"/>
            <a:ext cx="3516629" cy="1936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100" spc="20" dirty="0">
                <a:latin typeface="Calibri"/>
                <a:cs typeface="Calibri"/>
              </a:rPr>
              <a:t>2.</a:t>
            </a:r>
            <a:r>
              <a:rPr sz="1100" spc="240" dirty="0">
                <a:latin typeface="Calibri"/>
                <a:cs typeface="Calibri"/>
              </a:rPr>
              <a:t>  </a:t>
            </a:r>
            <a:r>
              <a:rPr sz="1100" spc="10" dirty="0">
                <a:latin typeface="Calibri"/>
                <a:cs typeface="Calibri"/>
              </a:rPr>
              <a:t>Review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Unit</a:t>
            </a:r>
            <a:r>
              <a:rPr sz="1100" b="1" spc="-10" dirty="0">
                <a:latin typeface="Calibri"/>
                <a:cs typeface="Calibri"/>
              </a:rPr>
              <a:t> </a:t>
            </a:r>
            <a:r>
              <a:rPr sz="1100" b="1" spc="60" dirty="0">
                <a:latin typeface="Calibri"/>
                <a:cs typeface="Calibri"/>
              </a:rPr>
              <a:t>Leadership</a:t>
            </a:r>
            <a:r>
              <a:rPr sz="1100" b="1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section.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To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edit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positions: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589508" y="4228762"/>
            <a:ext cx="4610735" cy="82676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1300" marR="255904" indent="-228600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1300" algn="l"/>
              </a:tabLst>
            </a:pP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-2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Chartered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Organization</a:t>
            </a:r>
            <a:r>
              <a:rPr sz="1050" spc="-3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Representative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50" dirty="0">
                <a:latin typeface="Calibri"/>
                <a:cs typeface="Calibri"/>
              </a:rPr>
              <a:t>(CR)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can</a:t>
            </a:r>
            <a:r>
              <a:rPr sz="1050" spc="-5" dirty="0">
                <a:latin typeface="Calibri"/>
                <a:cs typeface="Calibri"/>
              </a:rPr>
              <a:t> </a:t>
            </a:r>
            <a:r>
              <a:rPr sz="1050" spc="55" dirty="0">
                <a:latin typeface="Calibri"/>
                <a:cs typeface="Calibri"/>
              </a:rPr>
              <a:t>click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Edit</a:t>
            </a:r>
            <a:r>
              <a:rPr sz="1050" spc="10" dirty="0">
                <a:latin typeface="Calibri"/>
                <a:cs typeface="Calibri"/>
              </a:rPr>
              <a:t> </a:t>
            </a:r>
            <a:r>
              <a:rPr sz="1050" spc="-10" dirty="0">
                <a:latin typeface="Calibri"/>
                <a:cs typeface="Calibri"/>
              </a:rPr>
              <a:t>Positions </a:t>
            </a:r>
            <a:r>
              <a:rPr sz="1050" spc="10" dirty="0">
                <a:latin typeface="Calibri"/>
                <a:cs typeface="Calibri"/>
              </a:rPr>
              <a:t>to</a:t>
            </a:r>
            <a:r>
              <a:rPr sz="1050" spc="3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change</a:t>
            </a:r>
            <a:r>
              <a:rPr sz="1050" spc="-1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positions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during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2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Unit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Renewal</a:t>
            </a:r>
            <a:r>
              <a:rPr sz="1050" spc="30" dirty="0">
                <a:latin typeface="Calibri"/>
                <a:cs typeface="Calibri"/>
              </a:rPr>
              <a:t> </a:t>
            </a:r>
            <a:r>
              <a:rPr sz="1050" spc="40" dirty="0">
                <a:latin typeface="Calibri"/>
                <a:cs typeface="Calibri"/>
              </a:rPr>
              <a:t>process.</a:t>
            </a:r>
            <a:endParaRPr sz="1050">
              <a:latin typeface="Calibri"/>
              <a:cs typeface="Calibri"/>
            </a:endParaRPr>
          </a:p>
          <a:p>
            <a:pPr marL="241300">
              <a:lnSpc>
                <a:spcPct val="100000"/>
              </a:lnSpc>
            </a:pPr>
            <a:r>
              <a:rPr sz="1050" b="1" i="1" dirty="0">
                <a:solidFill>
                  <a:srgbClr val="CF0030"/>
                </a:solidFill>
                <a:latin typeface="Calibri"/>
                <a:cs typeface="Calibri"/>
              </a:rPr>
              <a:t>*Only</a:t>
            </a:r>
            <a:r>
              <a:rPr sz="1050" b="1" i="1" spc="-1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135" dirty="0">
                <a:solidFill>
                  <a:srgbClr val="CF0030"/>
                </a:solidFill>
                <a:latin typeface="Calibri"/>
                <a:cs typeface="Calibri"/>
              </a:rPr>
              <a:t>CRs</a:t>
            </a:r>
            <a:r>
              <a:rPr sz="1050" b="1" i="1" spc="-2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75" dirty="0">
                <a:solidFill>
                  <a:srgbClr val="CF0030"/>
                </a:solidFill>
                <a:latin typeface="Calibri"/>
                <a:cs typeface="Calibri"/>
              </a:rPr>
              <a:t>can</a:t>
            </a:r>
            <a:r>
              <a:rPr sz="1050" b="1" i="1" spc="-1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60" dirty="0">
                <a:solidFill>
                  <a:srgbClr val="CF0030"/>
                </a:solidFill>
                <a:latin typeface="Calibri"/>
                <a:cs typeface="Calibri"/>
              </a:rPr>
              <a:t>make</a:t>
            </a:r>
            <a:r>
              <a:rPr sz="1050" b="1" i="1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45" dirty="0">
                <a:solidFill>
                  <a:srgbClr val="CF0030"/>
                </a:solidFill>
                <a:latin typeface="Calibri"/>
                <a:cs typeface="Calibri"/>
              </a:rPr>
              <a:t>position</a:t>
            </a:r>
            <a:r>
              <a:rPr sz="1050" b="1" i="1" spc="-10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70" dirty="0">
                <a:solidFill>
                  <a:srgbClr val="CF0030"/>
                </a:solidFill>
                <a:latin typeface="Calibri"/>
                <a:cs typeface="Calibri"/>
              </a:rPr>
              <a:t>changes</a:t>
            </a:r>
            <a:r>
              <a:rPr sz="1050" b="1" i="1" spc="-15" dirty="0">
                <a:solidFill>
                  <a:srgbClr val="CF0030"/>
                </a:solidFill>
                <a:latin typeface="Calibri"/>
                <a:cs typeface="Calibri"/>
              </a:rPr>
              <a:t> </a:t>
            </a:r>
            <a:r>
              <a:rPr sz="1050" b="1" i="1" spc="-10" dirty="0">
                <a:solidFill>
                  <a:srgbClr val="CF0030"/>
                </a:solidFill>
                <a:latin typeface="Calibri"/>
                <a:cs typeface="Calibri"/>
              </a:rPr>
              <a:t>online*</a:t>
            </a:r>
            <a:endParaRPr sz="105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  <a:buFont typeface="Arial"/>
              <a:buChar char="•"/>
              <a:tabLst>
                <a:tab pos="241300" algn="l"/>
              </a:tabLst>
            </a:pPr>
            <a:r>
              <a:rPr sz="1050" spc="10" dirty="0">
                <a:latin typeface="Calibri"/>
                <a:cs typeface="Calibri"/>
              </a:rPr>
              <a:t>Unit </a:t>
            </a:r>
            <a:r>
              <a:rPr sz="1050" spc="20" dirty="0">
                <a:latin typeface="Calibri"/>
                <a:cs typeface="Calibri"/>
              </a:rPr>
              <a:t>Leaders</a:t>
            </a:r>
            <a:r>
              <a:rPr sz="1050" spc="3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and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Committee </a:t>
            </a:r>
            <a:r>
              <a:rPr sz="1050" spc="55" dirty="0">
                <a:latin typeface="Calibri"/>
                <a:cs typeface="Calibri"/>
              </a:rPr>
              <a:t>Chairs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b="1" spc="55" dirty="0">
                <a:latin typeface="Calibri"/>
                <a:cs typeface="Calibri"/>
              </a:rPr>
              <a:t>cannot</a:t>
            </a:r>
            <a:r>
              <a:rPr sz="1050" b="1" spc="2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make</a:t>
            </a:r>
            <a:r>
              <a:rPr sz="1050" spc="3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these </a:t>
            </a:r>
            <a:r>
              <a:rPr sz="1050" spc="50" dirty="0">
                <a:latin typeface="Calibri"/>
                <a:cs typeface="Calibri"/>
              </a:rPr>
              <a:t>changes</a:t>
            </a:r>
            <a:r>
              <a:rPr sz="1050" spc="-1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online.</a:t>
            </a:r>
            <a:r>
              <a:rPr sz="1050" spc="-20" dirty="0">
                <a:latin typeface="Calibri"/>
                <a:cs typeface="Calibri"/>
              </a:rPr>
              <a:t> </a:t>
            </a:r>
            <a:r>
              <a:rPr sz="1050" spc="-25" dirty="0">
                <a:latin typeface="Calibri"/>
                <a:cs typeface="Calibri"/>
              </a:rPr>
              <a:t>We </a:t>
            </a:r>
            <a:r>
              <a:rPr sz="1050" dirty="0">
                <a:latin typeface="Calibri"/>
                <a:cs typeface="Calibri"/>
              </a:rPr>
              <a:t>recommend</a:t>
            </a:r>
            <a:r>
              <a:rPr sz="1050" spc="4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turning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in</a:t>
            </a:r>
            <a:r>
              <a:rPr sz="1050" spc="10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applications</a:t>
            </a:r>
            <a:r>
              <a:rPr sz="1050" spc="4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for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sz="1050" spc="50" dirty="0">
                <a:latin typeface="Calibri"/>
                <a:cs typeface="Calibri"/>
              </a:rPr>
              <a:t>changes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prior</a:t>
            </a:r>
            <a:r>
              <a:rPr sz="1050" spc="8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to</a:t>
            </a:r>
            <a:r>
              <a:rPr sz="1050" spc="8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beginning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75" dirty="0">
                <a:latin typeface="Calibri"/>
                <a:cs typeface="Calibri"/>
              </a:rPr>
              <a:t> </a:t>
            </a:r>
            <a:r>
              <a:rPr sz="1050" spc="-20" dirty="0">
                <a:latin typeface="Calibri"/>
                <a:cs typeface="Calibri"/>
              </a:rPr>
              <a:t>Unit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32308" y="5028813"/>
            <a:ext cx="4864735" cy="68961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698500">
              <a:lnSpc>
                <a:spcPts val="1260"/>
              </a:lnSpc>
              <a:spcBef>
                <a:spcPts val="105"/>
              </a:spcBef>
            </a:pPr>
            <a:r>
              <a:rPr sz="1050" spc="10" dirty="0">
                <a:latin typeface="Calibri"/>
                <a:cs typeface="Calibri"/>
              </a:rPr>
              <a:t>Renewal</a:t>
            </a:r>
            <a:r>
              <a:rPr sz="1050" spc="120" dirty="0">
                <a:latin typeface="Calibri"/>
                <a:cs typeface="Calibri"/>
              </a:rPr>
              <a:t> </a:t>
            </a:r>
            <a:r>
              <a:rPr sz="1050" spc="40" dirty="0">
                <a:latin typeface="Calibri"/>
                <a:cs typeface="Calibri"/>
              </a:rPr>
              <a:t>process.</a:t>
            </a:r>
            <a:endParaRPr sz="1050">
              <a:latin typeface="Calibri"/>
              <a:cs typeface="Calibri"/>
            </a:endParaRPr>
          </a:p>
          <a:p>
            <a:pPr marL="241300" marR="5080" indent="-228600">
              <a:lnSpc>
                <a:spcPct val="100000"/>
              </a:lnSpc>
            </a:pPr>
            <a:r>
              <a:rPr sz="1100" spc="20" dirty="0">
                <a:latin typeface="Calibri"/>
                <a:cs typeface="Calibri"/>
              </a:rPr>
              <a:t>3.</a:t>
            </a:r>
            <a:r>
              <a:rPr sz="1100" spc="250" dirty="0">
                <a:latin typeface="Calibri"/>
                <a:cs typeface="Calibri"/>
              </a:rPr>
              <a:t>  </a:t>
            </a:r>
            <a:r>
              <a:rPr sz="1100" spc="20" dirty="0">
                <a:latin typeface="Calibri"/>
                <a:cs typeface="Calibri"/>
              </a:rPr>
              <a:t>Then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person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completing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Unit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Renewal</a:t>
            </a:r>
            <a:r>
              <a:rPr sz="1100" spc="-20" dirty="0">
                <a:latin typeface="Calibri"/>
                <a:cs typeface="Calibri"/>
              </a:rPr>
              <a:t> </a:t>
            </a:r>
            <a:r>
              <a:rPr sz="1100" spc="55" dirty="0">
                <a:latin typeface="Calibri"/>
                <a:cs typeface="Calibri"/>
              </a:rPr>
              <a:t>process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(e.g.,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Key</a:t>
            </a:r>
            <a:r>
              <a:rPr sz="1100" spc="-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3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member</a:t>
            </a:r>
            <a:r>
              <a:rPr sz="1100" spc="-25" dirty="0">
                <a:latin typeface="Calibri"/>
                <a:cs typeface="Calibri"/>
              </a:rPr>
              <a:t> or </a:t>
            </a:r>
            <a:r>
              <a:rPr sz="1100" spc="120" dirty="0">
                <a:latin typeface="Calibri"/>
                <a:cs typeface="Calibri"/>
              </a:rPr>
              <a:t>CR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Delegate)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must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input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their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name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in</a:t>
            </a:r>
            <a:r>
              <a:rPr sz="1100" spc="5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the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Unit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Renewal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and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Leadership </a:t>
            </a:r>
            <a:r>
              <a:rPr sz="1100" spc="20" dirty="0">
                <a:latin typeface="Calibri"/>
                <a:cs typeface="Calibri"/>
              </a:rPr>
              <a:t>Approval</a:t>
            </a:r>
            <a:r>
              <a:rPr sz="1100" spc="-3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section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and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then</a:t>
            </a:r>
            <a:r>
              <a:rPr sz="1100" spc="5" dirty="0">
                <a:latin typeface="Calibri"/>
                <a:cs typeface="Calibri"/>
              </a:rPr>
              <a:t> </a:t>
            </a:r>
            <a:r>
              <a:rPr sz="1100" spc="60" dirty="0">
                <a:latin typeface="Calibri"/>
                <a:cs typeface="Calibri"/>
              </a:rPr>
              <a:t>click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Next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Step</a:t>
            </a:r>
            <a:r>
              <a:rPr sz="1100" spc="-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button</a:t>
            </a:r>
            <a:r>
              <a:rPr sz="1100" spc="-2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in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the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20" dirty="0">
                <a:latin typeface="Calibri"/>
                <a:cs typeface="Calibri"/>
              </a:rPr>
              <a:t>bottom</a:t>
            </a:r>
            <a:r>
              <a:rPr sz="1100" spc="-4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right.</a:t>
            </a:r>
            <a:endParaRPr sz="11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32308" y="5870672"/>
            <a:ext cx="7504430" cy="1836420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720"/>
              </a:spcBef>
            </a:pPr>
            <a:r>
              <a:rPr sz="1400" dirty="0">
                <a:latin typeface="Calibri"/>
                <a:cs typeface="Calibri"/>
              </a:rPr>
              <a:t>STEP</a:t>
            </a:r>
            <a:r>
              <a:rPr sz="1400" spc="-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4:</a:t>
            </a:r>
            <a:r>
              <a:rPr sz="1400" spc="-20" dirty="0">
                <a:latin typeface="Calibri"/>
                <a:cs typeface="Calibri"/>
              </a:rPr>
              <a:t> </a:t>
            </a:r>
            <a:r>
              <a:rPr sz="1400" spc="-25" dirty="0">
                <a:solidFill>
                  <a:srgbClr val="27519E"/>
                </a:solidFill>
                <a:latin typeface="Calibri"/>
                <a:cs typeface="Calibri"/>
              </a:rPr>
              <a:t>PAY</a:t>
            </a:r>
            <a:endParaRPr sz="1400" dirty="0">
              <a:latin typeface="Calibri"/>
              <a:cs typeface="Calibri"/>
            </a:endParaRPr>
          </a:p>
          <a:p>
            <a:pPr marL="182245" indent="-169545">
              <a:lnSpc>
                <a:spcPct val="100000"/>
              </a:lnSpc>
              <a:spcBef>
                <a:spcPts val="495"/>
              </a:spcBef>
              <a:buFont typeface="Arial"/>
              <a:buChar char="•"/>
              <a:tabLst>
                <a:tab pos="182245" algn="l"/>
              </a:tabLst>
            </a:pPr>
            <a:r>
              <a:rPr sz="1100" b="1" spc="20" dirty="0">
                <a:latin typeface="Calibri"/>
                <a:cs typeface="Calibri"/>
              </a:rPr>
              <a:t>To</a:t>
            </a:r>
            <a:r>
              <a:rPr sz="1100" b="1" spc="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renew</a:t>
            </a:r>
            <a:r>
              <a:rPr sz="1100" b="1" spc="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by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credit</a:t>
            </a:r>
            <a:r>
              <a:rPr sz="1100" b="1" spc="10" dirty="0">
                <a:latin typeface="Calibri"/>
                <a:cs typeface="Calibri"/>
              </a:rPr>
              <a:t> </a:t>
            </a:r>
            <a:r>
              <a:rPr sz="1100" b="1" spc="70" dirty="0">
                <a:latin typeface="Calibri"/>
                <a:cs typeface="Calibri"/>
              </a:rPr>
              <a:t>card</a:t>
            </a:r>
            <a:r>
              <a:rPr sz="1100" b="1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or</a:t>
            </a:r>
            <a:r>
              <a:rPr sz="1100" b="1" spc="5" dirty="0">
                <a:latin typeface="Calibri"/>
                <a:cs typeface="Calibri"/>
              </a:rPr>
              <a:t> </a:t>
            </a:r>
            <a:r>
              <a:rPr sz="1100" b="1" spc="100" dirty="0">
                <a:latin typeface="Calibri"/>
                <a:cs typeface="Calibri"/>
              </a:rPr>
              <a:t>ACH</a:t>
            </a:r>
            <a:r>
              <a:rPr lang="en-US" sz="1100" b="1" spc="100" dirty="0">
                <a:latin typeface="Calibri"/>
                <a:cs typeface="Calibri"/>
              </a:rPr>
              <a:t> (Check) </a:t>
            </a:r>
            <a:r>
              <a:rPr sz="1100" b="1" spc="45" dirty="0">
                <a:latin typeface="Calibri"/>
                <a:cs typeface="Calibri"/>
              </a:rPr>
              <a:t>payment</a:t>
            </a:r>
            <a:r>
              <a:rPr sz="1100" b="1" spc="-10" dirty="0">
                <a:latin typeface="Calibri"/>
                <a:cs typeface="Calibri"/>
              </a:rPr>
              <a:t> online:</a:t>
            </a:r>
            <a:endParaRPr sz="1100" dirty="0">
              <a:latin typeface="Calibri"/>
              <a:cs typeface="Calibri"/>
            </a:endParaRPr>
          </a:p>
          <a:p>
            <a:pPr marL="640080" lvl="1" indent="-170180">
              <a:lnSpc>
                <a:spcPct val="100000"/>
              </a:lnSpc>
              <a:buFont typeface="Arial"/>
              <a:buChar char="•"/>
              <a:tabLst>
                <a:tab pos="640080" algn="l"/>
              </a:tabLst>
            </a:pPr>
            <a:r>
              <a:rPr sz="1050" spc="10" dirty="0">
                <a:latin typeface="Calibri"/>
                <a:cs typeface="Calibri"/>
              </a:rPr>
              <a:t>There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will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be</a:t>
            </a:r>
            <a:r>
              <a:rPr sz="1050" spc="10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a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summary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page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showing</a:t>
            </a:r>
            <a:r>
              <a:rPr sz="1050" spc="-3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totals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and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directs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-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unit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to</a:t>
            </a:r>
            <a:r>
              <a:rPr sz="1050" spc="-5" dirty="0">
                <a:latin typeface="Calibri"/>
                <a:cs typeface="Calibri"/>
              </a:rPr>
              <a:t> </a:t>
            </a:r>
            <a:r>
              <a:rPr sz="1050" spc="20" dirty="0">
                <a:latin typeface="Calibri"/>
                <a:cs typeface="Calibri"/>
              </a:rPr>
              <a:t>pay.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i="1" spc="60" dirty="0">
                <a:latin typeface="Calibri"/>
                <a:cs typeface="Calibri"/>
              </a:rPr>
              <a:t>Please</a:t>
            </a:r>
            <a:r>
              <a:rPr sz="1050" i="1" spc="20" dirty="0">
                <a:latin typeface="Calibri"/>
                <a:cs typeface="Calibri"/>
              </a:rPr>
              <a:t> note:</a:t>
            </a:r>
            <a:r>
              <a:rPr sz="1050" i="1" spc="-30" dirty="0">
                <a:latin typeface="Calibri"/>
                <a:cs typeface="Calibri"/>
              </a:rPr>
              <a:t> </a:t>
            </a:r>
            <a:r>
              <a:rPr sz="1050" i="1" spc="20" dirty="0">
                <a:latin typeface="Calibri"/>
                <a:cs typeface="Calibri"/>
              </a:rPr>
              <a:t>there</a:t>
            </a:r>
            <a:r>
              <a:rPr sz="1050" i="1" spc="10" dirty="0">
                <a:latin typeface="Calibri"/>
                <a:cs typeface="Calibri"/>
              </a:rPr>
              <a:t> </a:t>
            </a:r>
            <a:r>
              <a:rPr sz="1050" i="1" spc="20" dirty="0">
                <a:latin typeface="Calibri"/>
                <a:cs typeface="Calibri"/>
              </a:rPr>
              <a:t>is</a:t>
            </a:r>
            <a:r>
              <a:rPr sz="1050" i="1" spc="10" dirty="0">
                <a:latin typeface="Calibri"/>
                <a:cs typeface="Calibri"/>
              </a:rPr>
              <a:t> </a:t>
            </a:r>
            <a:r>
              <a:rPr sz="1050" i="1" spc="20" dirty="0">
                <a:latin typeface="Calibri"/>
                <a:cs typeface="Calibri"/>
              </a:rPr>
              <a:t>an</a:t>
            </a:r>
            <a:r>
              <a:rPr sz="1050" i="1" spc="-5" dirty="0">
                <a:latin typeface="Calibri"/>
                <a:cs typeface="Calibri"/>
              </a:rPr>
              <a:t> </a:t>
            </a:r>
            <a:r>
              <a:rPr sz="1050" i="1" spc="90" dirty="0">
                <a:latin typeface="Calibri"/>
                <a:cs typeface="Calibri"/>
              </a:rPr>
              <a:t>ACH</a:t>
            </a:r>
            <a:r>
              <a:rPr sz="1050" i="1" spc="15" dirty="0">
                <a:latin typeface="Calibri"/>
                <a:cs typeface="Calibri"/>
              </a:rPr>
              <a:t> </a:t>
            </a:r>
            <a:r>
              <a:rPr sz="1050" i="1" spc="20" dirty="0">
                <a:latin typeface="Calibri"/>
                <a:cs typeface="Calibri"/>
              </a:rPr>
              <a:t>Payment</a:t>
            </a:r>
            <a:r>
              <a:rPr sz="1050" i="1" spc="-20" dirty="0">
                <a:latin typeface="Calibri"/>
                <a:cs typeface="Calibri"/>
              </a:rPr>
              <a:t> </a:t>
            </a:r>
            <a:r>
              <a:rPr sz="1050" i="1" spc="20" dirty="0">
                <a:latin typeface="Calibri"/>
                <a:cs typeface="Calibri"/>
              </a:rPr>
              <a:t>fee</a:t>
            </a:r>
            <a:r>
              <a:rPr sz="1050" i="1" spc="25" dirty="0">
                <a:latin typeface="Calibri"/>
                <a:cs typeface="Calibri"/>
              </a:rPr>
              <a:t> </a:t>
            </a:r>
            <a:r>
              <a:rPr sz="1050" i="1" spc="-25" dirty="0">
                <a:latin typeface="Calibri"/>
                <a:cs typeface="Calibri"/>
              </a:rPr>
              <a:t>of</a:t>
            </a:r>
            <a:endParaRPr sz="1050" dirty="0">
              <a:latin typeface="Calibri"/>
              <a:cs typeface="Calibri"/>
            </a:endParaRPr>
          </a:p>
          <a:p>
            <a:pPr marL="641985">
              <a:lnSpc>
                <a:spcPct val="100000"/>
              </a:lnSpc>
            </a:pPr>
            <a:r>
              <a:rPr sz="1050" i="1" spc="10" dirty="0">
                <a:latin typeface="Calibri"/>
                <a:cs typeface="Calibri"/>
              </a:rPr>
              <a:t>$1.00 or</a:t>
            </a:r>
            <a:r>
              <a:rPr sz="1050" i="1" spc="5" dirty="0">
                <a:latin typeface="Calibri"/>
                <a:cs typeface="Calibri"/>
              </a:rPr>
              <a:t> </a:t>
            </a:r>
            <a:r>
              <a:rPr sz="1050" i="1" spc="10" dirty="0">
                <a:latin typeface="Calibri"/>
                <a:cs typeface="Calibri"/>
              </a:rPr>
              <a:t>a</a:t>
            </a:r>
            <a:r>
              <a:rPr sz="1050" i="1" spc="30" dirty="0">
                <a:latin typeface="Calibri"/>
                <a:cs typeface="Calibri"/>
              </a:rPr>
              <a:t> </a:t>
            </a:r>
            <a:r>
              <a:rPr sz="1050" i="1" spc="10" dirty="0">
                <a:latin typeface="Calibri"/>
                <a:cs typeface="Calibri"/>
              </a:rPr>
              <a:t>Credit</a:t>
            </a:r>
            <a:r>
              <a:rPr sz="1050" i="1" spc="20" dirty="0">
                <a:latin typeface="Calibri"/>
                <a:cs typeface="Calibri"/>
              </a:rPr>
              <a:t> </a:t>
            </a:r>
            <a:r>
              <a:rPr sz="1050" i="1" spc="55" dirty="0">
                <a:latin typeface="Calibri"/>
                <a:cs typeface="Calibri"/>
              </a:rPr>
              <a:t>Card</a:t>
            </a:r>
            <a:r>
              <a:rPr sz="1050" i="1" spc="20" dirty="0">
                <a:latin typeface="Calibri"/>
                <a:cs typeface="Calibri"/>
              </a:rPr>
              <a:t> </a:t>
            </a:r>
            <a:r>
              <a:rPr sz="1050" i="1" spc="10" dirty="0">
                <a:latin typeface="Calibri"/>
                <a:cs typeface="Calibri"/>
              </a:rPr>
              <a:t>fee</a:t>
            </a:r>
            <a:r>
              <a:rPr sz="1050" i="1" spc="15" dirty="0">
                <a:latin typeface="Calibri"/>
                <a:cs typeface="Calibri"/>
              </a:rPr>
              <a:t> </a:t>
            </a:r>
            <a:r>
              <a:rPr sz="1050" i="1" spc="10" dirty="0">
                <a:latin typeface="Calibri"/>
                <a:cs typeface="Calibri"/>
              </a:rPr>
              <a:t>of</a:t>
            </a:r>
            <a:r>
              <a:rPr sz="1050" i="1" spc="5" dirty="0">
                <a:latin typeface="Calibri"/>
                <a:cs typeface="Calibri"/>
              </a:rPr>
              <a:t> </a:t>
            </a:r>
            <a:r>
              <a:rPr sz="1050" i="1" spc="50" dirty="0">
                <a:latin typeface="Calibri"/>
                <a:cs typeface="Calibri"/>
              </a:rPr>
              <a:t>3%.</a:t>
            </a:r>
            <a:endParaRPr sz="1050" dirty="0">
              <a:latin typeface="Calibri"/>
              <a:cs typeface="Calibri"/>
            </a:endParaRPr>
          </a:p>
          <a:p>
            <a:pPr marL="640080" lvl="1" indent="-170180">
              <a:lnSpc>
                <a:spcPct val="100000"/>
              </a:lnSpc>
              <a:buFont typeface="Arial"/>
              <a:buChar char="•"/>
              <a:tabLst>
                <a:tab pos="640080" algn="l"/>
              </a:tabLst>
            </a:pPr>
            <a:r>
              <a:rPr sz="1050" spc="10" dirty="0">
                <a:latin typeface="Calibri"/>
                <a:cs typeface="Calibri"/>
              </a:rPr>
              <a:t>Review </a:t>
            </a:r>
            <a:r>
              <a:rPr sz="1050" spc="50" dirty="0">
                <a:latin typeface="Calibri"/>
                <a:cs typeface="Calibri"/>
              </a:rPr>
              <a:t>“</a:t>
            </a:r>
            <a:r>
              <a:rPr sz="1050" b="1" spc="50" dirty="0">
                <a:latin typeface="Calibri"/>
                <a:cs typeface="Calibri"/>
              </a:rPr>
              <a:t>Renewal</a:t>
            </a:r>
            <a:r>
              <a:rPr sz="1050" b="1" spc="-5" dirty="0">
                <a:latin typeface="Calibri"/>
                <a:cs typeface="Calibri"/>
              </a:rPr>
              <a:t> </a:t>
            </a:r>
            <a:r>
              <a:rPr sz="1050" b="1" spc="10" dirty="0">
                <a:latin typeface="Calibri"/>
                <a:cs typeface="Calibri"/>
              </a:rPr>
              <a:t>Order</a:t>
            </a:r>
            <a:r>
              <a:rPr sz="1050" b="1" spc="-5" dirty="0">
                <a:latin typeface="Calibri"/>
                <a:cs typeface="Calibri"/>
              </a:rPr>
              <a:t> </a:t>
            </a:r>
            <a:r>
              <a:rPr sz="1050" b="1" spc="60" dirty="0">
                <a:latin typeface="Calibri"/>
                <a:cs typeface="Calibri"/>
              </a:rPr>
              <a:t>Status”</a:t>
            </a:r>
            <a:r>
              <a:rPr sz="1050" b="1" spc="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page and print </a:t>
            </a:r>
            <a:r>
              <a:rPr sz="1050" spc="60" dirty="0">
                <a:latin typeface="Calibri"/>
                <a:cs typeface="Calibri"/>
              </a:rPr>
              <a:t>a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copy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of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this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page if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a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receipt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50" dirty="0">
                <a:latin typeface="Calibri"/>
                <a:cs typeface="Calibri"/>
              </a:rPr>
              <a:t>is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-10" dirty="0">
                <a:latin typeface="Calibri"/>
                <a:cs typeface="Calibri"/>
              </a:rPr>
              <a:t>needed.</a:t>
            </a:r>
            <a:endParaRPr sz="1050" dirty="0">
              <a:latin typeface="Calibri"/>
              <a:cs typeface="Calibri"/>
            </a:endParaRPr>
          </a:p>
          <a:p>
            <a:pPr marL="639445" marR="5080" lvl="1" indent="-170180">
              <a:lnSpc>
                <a:spcPct val="100000"/>
              </a:lnSpc>
              <a:buFont typeface="Arial"/>
              <a:buChar char="•"/>
              <a:tabLst>
                <a:tab pos="641985" algn="l"/>
              </a:tabLst>
            </a:pPr>
            <a:r>
              <a:rPr sz="1050" spc="65" dirty="0">
                <a:latin typeface="Calibri"/>
                <a:cs typeface="Calibri"/>
              </a:rPr>
              <a:t>Click</a:t>
            </a:r>
            <a:r>
              <a:rPr sz="1050" spc="4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50" dirty="0">
                <a:latin typeface="Calibri"/>
                <a:cs typeface="Calibri"/>
              </a:rPr>
              <a:t> “</a:t>
            </a:r>
            <a:r>
              <a:rPr sz="1050" b="1" spc="50" dirty="0">
                <a:latin typeface="Calibri"/>
                <a:cs typeface="Calibri"/>
              </a:rPr>
              <a:t>Go</a:t>
            </a:r>
            <a:r>
              <a:rPr sz="1050" b="1" spc="5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To</a:t>
            </a:r>
            <a:r>
              <a:rPr sz="1050" b="1" spc="55" dirty="0">
                <a:latin typeface="Calibri"/>
                <a:cs typeface="Calibri"/>
              </a:rPr>
              <a:t> </a:t>
            </a:r>
            <a:r>
              <a:rPr sz="1050" b="1" spc="45" dirty="0">
                <a:latin typeface="Calibri"/>
                <a:cs typeface="Calibri"/>
              </a:rPr>
              <a:t>Confirmation”</a:t>
            </a:r>
            <a:r>
              <a:rPr sz="1050" b="1" spc="6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button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in</a:t>
            </a:r>
            <a:r>
              <a:rPr sz="1050" spc="5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5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lower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right.</a:t>
            </a:r>
            <a:r>
              <a:rPr sz="1050" spc="4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4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system</a:t>
            </a:r>
            <a:r>
              <a:rPr sz="1050" spc="6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will</a:t>
            </a:r>
            <a:r>
              <a:rPr sz="1050" spc="7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show</a:t>
            </a:r>
            <a:r>
              <a:rPr sz="1050" spc="3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that</a:t>
            </a:r>
            <a:r>
              <a:rPr sz="1050" spc="5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3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payment</a:t>
            </a:r>
            <a:r>
              <a:rPr sz="1050" spc="35" dirty="0">
                <a:latin typeface="Calibri"/>
                <a:cs typeface="Calibri"/>
              </a:rPr>
              <a:t> </a:t>
            </a:r>
            <a:r>
              <a:rPr sz="1050" spc="50" dirty="0">
                <a:latin typeface="Calibri"/>
                <a:cs typeface="Calibri"/>
              </a:rPr>
              <a:t>is</a:t>
            </a:r>
            <a:r>
              <a:rPr sz="1050" spc="6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being</a:t>
            </a:r>
            <a:r>
              <a:rPr sz="1050" spc="4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processed</a:t>
            </a:r>
            <a:r>
              <a:rPr sz="1050" spc="40" dirty="0">
                <a:latin typeface="Calibri"/>
                <a:cs typeface="Calibri"/>
              </a:rPr>
              <a:t> </a:t>
            </a:r>
            <a:r>
              <a:rPr sz="1050" spc="-25" dirty="0">
                <a:latin typeface="Calibri"/>
                <a:cs typeface="Calibri"/>
              </a:rPr>
              <a:t>and 	</a:t>
            </a:r>
            <a:r>
              <a:rPr sz="1050" spc="10" dirty="0">
                <a:latin typeface="Calibri"/>
                <a:cs typeface="Calibri"/>
              </a:rPr>
              <a:t>that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-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Unit</a:t>
            </a:r>
            <a:r>
              <a:rPr sz="1050" spc="-1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Renewal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order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has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been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sz="1050" spc="-10" dirty="0">
                <a:latin typeface="Calibri"/>
                <a:cs typeface="Calibri"/>
              </a:rPr>
              <a:t>submitted.</a:t>
            </a:r>
            <a:endParaRPr sz="1050" dirty="0">
              <a:latin typeface="Calibri"/>
              <a:cs typeface="Calibri"/>
            </a:endParaRPr>
          </a:p>
          <a:p>
            <a:pPr marL="182245" indent="-169545">
              <a:lnSpc>
                <a:spcPts val="1320"/>
              </a:lnSpc>
              <a:buFont typeface="Arial"/>
              <a:buChar char="•"/>
              <a:tabLst>
                <a:tab pos="182245" algn="l"/>
              </a:tabLst>
            </a:pPr>
            <a:r>
              <a:rPr sz="1100" b="1" spc="20" dirty="0">
                <a:latin typeface="Calibri"/>
                <a:cs typeface="Calibri"/>
              </a:rPr>
              <a:t>To</a:t>
            </a:r>
            <a:r>
              <a:rPr sz="1100" b="1" spc="10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renew</a:t>
            </a:r>
            <a:r>
              <a:rPr sz="1100" b="1" spc="10" dirty="0">
                <a:latin typeface="Calibri"/>
                <a:cs typeface="Calibri"/>
              </a:rPr>
              <a:t> </a:t>
            </a:r>
            <a:r>
              <a:rPr sz="1100" b="1" spc="55" dirty="0">
                <a:latin typeface="Calibri"/>
                <a:cs typeface="Calibri"/>
              </a:rPr>
              <a:t>and</a:t>
            </a:r>
            <a:r>
              <a:rPr sz="1100" b="1" spc="1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pay</a:t>
            </a:r>
            <a:r>
              <a:rPr sz="1100" b="1" spc="1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at</a:t>
            </a:r>
            <a:r>
              <a:rPr sz="1100" b="1" spc="1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the</a:t>
            </a:r>
            <a:r>
              <a:rPr sz="1100" b="1" spc="5" dirty="0">
                <a:latin typeface="Calibri"/>
                <a:cs typeface="Calibri"/>
              </a:rPr>
              <a:t> </a:t>
            </a:r>
            <a:r>
              <a:rPr sz="1100" b="1" spc="65" dirty="0">
                <a:latin typeface="Calibri"/>
                <a:cs typeface="Calibri"/>
              </a:rPr>
              <a:t>council</a:t>
            </a:r>
            <a:r>
              <a:rPr sz="1100" b="1" spc="-10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office</a:t>
            </a:r>
            <a:r>
              <a:rPr sz="1100" b="1" spc="-25" dirty="0">
                <a:latin typeface="Calibri"/>
                <a:cs typeface="Calibri"/>
              </a:rPr>
              <a:t> </a:t>
            </a:r>
            <a:r>
              <a:rPr sz="1100" b="1" spc="20" dirty="0">
                <a:latin typeface="Calibri"/>
                <a:cs typeface="Calibri"/>
              </a:rPr>
              <a:t>via</a:t>
            </a:r>
            <a:r>
              <a:rPr sz="1100" b="1" spc="25" dirty="0">
                <a:latin typeface="Calibri"/>
                <a:cs typeface="Calibri"/>
              </a:rPr>
              <a:t> </a:t>
            </a:r>
            <a:r>
              <a:rPr sz="1100" b="1" spc="85" dirty="0">
                <a:latin typeface="Calibri"/>
                <a:cs typeface="Calibri"/>
              </a:rPr>
              <a:t>check</a:t>
            </a:r>
            <a:r>
              <a:rPr sz="1100" b="1" spc="20" dirty="0">
                <a:latin typeface="Calibri"/>
                <a:cs typeface="Calibri"/>
              </a:rPr>
              <a:t> or</a:t>
            </a:r>
            <a:r>
              <a:rPr sz="1100" b="1" spc="-5" dirty="0">
                <a:latin typeface="Calibri"/>
                <a:cs typeface="Calibri"/>
              </a:rPr>
              <a:t> </a:t>
            </a:r>
            <a:r>
              <a:rPr sz="1100" b="1" spc="90" dirty="0">
                <a:latin typeface="Calibri"/>
                <a:cs typeface="Calibri"/>
              </a:rPr>
              <a:t>cash</a:t>
            </a:r>
            <a:r>
              <a:rPr sz="1100" b="1" spc="20" dirty="0">
                <a:latin typeface="Calibri"/>
                <a:cs typeface="Calibri"/>
              </a:rPr>
              <a:t> </a:t>
            </a:r>
            <a:r>
              <a:rPr sz="1100" b="1" spc="-10" dirty="0">
                <a:latin typeface="Calibri"/>
                <a:cs typeface="Calibri"/>
              </a:rPr>
              <a:t>only:</a:t>
            </a:r>
            <a:endParaRPr sz="1100" dirty="0">
              <a:latin typeface="Calibri"/>
              <a:cs typeface="Calibri"/>
            </a:endParaRPr>
          </a:p>
          <a:p>
            <a:pPr marL="639445" marR="24130" lvl="1" indent="-17018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641985" algn="l"/>
              </a:tabLst>
            </a:pPr>
            <a:r>
              <a:rPr sz="1050" spc="65" dirty="0">
                <a:latin typeface="Calibri"/>
                <a:cs typeface="Calibri"/>
              </a:rPr>
              <a:t>Click</a:t>
            </a:r>
            <a:r>
              <a:rPr sz="1050" spc="40" dirty="0">
                <a:latin typeface="Calibri"/>
                <a:cs typeface="Calibri"/>
              </a:rPr>
              <a:t> </a:t>
            </a:r>
            <a:r>
              <a:rPr sz="1050" spc="80" dirty="0">
                <a:latin typeface="Calibri"/>
                <a:cs typeface="Calibri"/>
              </a:rPr>
              <a:t>“</a:t>
            </a:r>
            <a:r>
              <a:rPr sz="1050" b="1" spc="80" dirty="0">
                <a:latin typeface="Calibri"/>
                <a:cs typeface="Calibri"/>
              </a:rPr>
              <a:t>Click</a:t>
            </a:r>
            <a:r>
              <a:rPr sz="1050" b="1" spc="5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here</a:t>
            </a:r>
            <a:r>
              <a:rPr sz="1050" b="1" spc="7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for</a:t>
            </a:r>
            <a:r>
              <a:rPr sz="1050" b="1" spc="65" dirty="0">
                <a:latin typeface="Calibri"/>
                <a:cs typeface="Calibri"/>
              </a:rPr>
              <a:t> </a:t>
            </a:r>
            <a:r>
              <a:rPr sz="1050" b="1" spc="50" dirty="0">
                <a:latin typeface="Calibri"/>
                <a:cs typeface="Calibri"/>
              </a:rPr>
              <a:t>Pay </a:t>
            </a:r>
            <a:r>
              <a:rPr sz="1050" b="1" dirty="0">
                <a:latin typeface="Calibri"/>
                <a:cs typeface="Calibri"/>
              </a:rPr>
              <a:t>at</a:t>
            </a:r>
            <a:r>
              <a:rPr sz="1050" b="1" spc="3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the</a:t>
            </a:r>
            <a:r>
              <a:rPr sz="1050" b="1" spc="70" dirty="0">
                <a:latin typeface="Calibri"/>
                <a:cs typeface="Calibri"/>
              </a:rPr>
              <a:t> Council </a:t>
            </a:r>
            <a:r>
              <a:rPr sz="1050" b="1" dirty="0">
                <a:latin typeface="Calibri"/>
                <a:cs typeface="Calibri"/>
              </a:rPr>
              <a:t>Office</a:t>
            </a:r>
            <a:r>
              <a:rPr sz="1050" b="1" spc="60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Option”</a:t>
            </a:r>
            <a:r>
              <a:rPr sz="1050" b="1" spc="4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at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bottom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of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the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page.</a:t>
            </a:r>
            <a:r>
              <a:rPr sz="1050" spc="5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Here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you</a:t>
            </a:r>
            <a:r>
              <a:rPr sz="1050" spc="35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can</a:t>
            </a:r>
            <a:r>
              <a:rPr sz="1050" spc="5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download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60" dirty="0">
                <a:latin typeface="Calibri"/>
                <a:cs typeface="Calibri"/>
              </a:rPr>
              <a:t>a</a:t>
            </a:r>
            <a:r>
              <a:rPr sz="1050" spc="8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report</a:t>
            </a:r>
            <a:r>
              <a:rPr sz="1050" spc="25" dirty="0">
                <a:latin typeface="Calibri"/>
                <a:cs typeface="Calibri"/>
              </a:rPr>
              <a:t> </a:t>
            </a:r>
            <a:r>
              <a:rPr sz="1050" spc="-25" dirty="0">
                <a:latin typeface="Calibri"/>
                <a:cs typeface="Calibri"/>
              </a:rPr>
              <a:t>and 	</a:t>
            </a:r>
            <a:r>
              <a:rPr sz="1050" spc="10" dirty="0">
                <a:latin typeface="Calibri"/>
                <a:cs typeface="Calibri"/>
              </a:rPr>
              <a:t>submit payment</a:t>
            </a:r>
            <a:r>
              <a:rPr sz="1050" spc="-1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at</a:t>
            </a:r>
            <a:r>
              <a:rPr sz="1050" spc="2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lang="en-US" sz="1050" spc="10" dirty="0">
                <a:latin typeface="Calibri"/>
                <a:cs typeface="Calibri"/>
              </a:rPr>
              <a:t>Atlanta Area</a:t>
            </a:r>
            <a:r>
              <a:rPr sz="1050" spc="-20" dirty="0">
                <a:latin typeface="Calibri"/>
                <a:cs typeface="Calibri"/>
              </a:rPr>
              <a:t> </a:t>
            </a:r>
            <a:r>
              <a:rPr sz="1050" spc="55" dirty="0">
                <a:latin typeface="Calibri"/>
                <a:cs typeface="Calibri"/>
              </a:rPr>
              <a:t>Council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office</a:t>
            </a:r>
            <a:r>
              <a:rPr sz="1050" spc="-2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or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via</a:t>
            </a:r>
            <a:r>
              <a:rPr sz="1050" spc="1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mail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to</a:t>
            </a:r>
            <a:r>
              <a:rPr sz="1050" spc="25" dirty="0">
                <a:latin typeface="Calibri"/>
                <a:cs typeface="Calibri"/>
              </a:rPr>
              <a:t> </a:t>
            </a:r>
            <a:r>
              <a:rPr lang="en-US" sz="1050" spc="10" dirty="0">
                <a:latin typeface="Calibri"/>
                <a:cs typeface="Calibri"/>
              </a:rPr>
              <a:t>1800 Circle 75 Pkwy SE, Atlanta, Ga. 30339</a:t>
            </a:r>
            <a:endParaRPr sz="105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4208" y="7859487"/>
            <a:ext cx="7472680" cy="1036319"/>
          </a:xfrm>
          <a:prstGeom prst="rect">
            <a:avLst/>
          </a:prstGeom>
        </p:spPr>
        <p:txBody>
          <a:bodyPr vert="horz" wrap="square" lIns="0" tIns="91440" rIns="0" bIns="0" rtlCol="0">
            <a:spAutoFit/>
          </a:bodyPr>
          <a:lstStyle/>
          <a:p>
            <a:pPr marL="50800">
              <a:lnSpc>
                <a:spcPct val="100000"/>
              </a:lnSpc>
              <a:spcBef>
                <a:spcPts val="720"/>
              </a:spcBef>
            </a:pPr>
            <a:r>
              <a:rPr sz="1400" dirty="0">
                <a:latin typeface="Calibri"/>
                <a:cs typeface="Calibri"/>
              </a:rPr>
              <a:t>STEP</a:t>
            </a:r>
            <a:r>
              <a:rPr sz="1400" spc="-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5: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COMPLETE</a:t>
            </a:r>
            <a:r>
              <a:rPr sz="1400" spc="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ANNUAL</a:t>
            </a:r>
            <a:r>
              <a:rPr sz="1400" spc="-4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CHARTER</a:t>
            </a:r>
            <a:r>
              <a:rPr sz="1400" spc="-2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400" spc="-10" dirty="0">
                <a:solidFill>
                  <a:srgbClr val="27519E"/>
                </a:solidFill>
                <a:latin typeface="Calibri"/>
                <a:cs typeface="Calibri"/>
              </a:rPr>
              <a:t>AGREEMENT</a:t>
            </a:r>
            <a:r>
              <a:rPr sz="1350" spc="-15" baseline="24691" dirty="0">
                <a:solidFill>
                  <a:srgbClr val="BE3E50"/>
                </a:solidFill>
                <a:latin typeface="Calibri"/>
                <a:cs typeface="Calibri"/>
              </a:rPr>
              <a:t>*</a:t>
            </a:r>
            <a:endParaRPr sz="1350" baseline="24691" dirty="0">
              <a:latin typeface="Calibri"/>
              <a:cs typeface="Calibri"/>
            </a:endParaRPr>
          </a:p>
          <a:p>
            <a:pPr marL="279400" indent="-228600">
              <a:lnSpc>
                <a:spcPct val="100000"/>
              </a:lnSpc>
              <a:spcBef>
                <a:spcPts val="495"/>
              </a:spcBef>
              <a:buAutoNum type="arabicPeriod"/>
              <a:tabLst>
                <a:tab pos="279400" algn="l"/>
              </a:tabLst>
            </a:pPr>
            <a:r>
              <a:rPr sz="1100" dirty="0">
                <a:latin typeface="Calibri"/>
                <a:cs typeface="Calibri"/>
              </a:rPr>
              <a:t>Download,</a:t>
            </a:r>
            <a:r>
              <a:rPr sz="1100" spc="6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fill</a:t>
            </a:r>
            <a:r>
              <a:rPr sz="1100" spc="9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out,</a:t>
            </a:r>
            <a:r>
              <a:rPr sz="1100" spc="8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and</a:t>
            </a:r>
            <a:r>
              <a:rPr sz="1100" spc="75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print</a:t>
            </a:r>
            <a:r>
              <a:rPr sz="1100" spc="70" dirty="0">
                <a:latin typeface="Calibri"/>
                <a:cs typeface="Calibri"/>
              </a:rPr>
              <a:t> </a:t>
            </a:r>
            <a:r>
              <a:rPr sz="1100" dirty="0">
                <a:latin typeface="Calibri"/>
                <a:cs typeface="Calibri"/>
              </a:rPr>
              <a:t>the</a:t>
            </a:r>
            <a:r>
              <a:rPr sz="1100" spc="50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Annual</a:t>
            </a:r>
            <a:r>
              <a:rPr sz="1100" b="1" spc="100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Unit</a:t>
            </a:r>
            <a:r>
              <a:rPr sz="1100" b="1" spc="90" dirty="0">
                <a:latin typeface="Calibri"/>
                <a:cs typeface="Calibri"/>
              </a:rPr>
              <a:t> </a:t>
            </a:r>
            <a:r>
              <a:rPr sz="1100" b="1" spc="55" dirty="0">
                <a:latin typeface="Calibri"/>
                <a:cs typeface="Calibri"/>
              </a:rPr>
              <a:t>Charter</a:t>
            </a:r>
            <a:r>
              <a:rPr sz="1100" b="1" spc="45" dirty="0">
                <a:latin typeface="Calibri"/>
                <a:cs typeface="Calibri"/>
              </a:rPr>
              <a:t> </a:t>
            </a:r>
            <a:r>
              <a:rPr sz="1100" b="1" dirty="0">
                <a:latin typeface="Calibri"/>
                <a:cs typeface="Calibri"/>
              </a:rPr>
              <a:t>Agreement</a:t>
            </a:r>
            <a:r>
              <a:rPr sz="1100" dirty="0">
                <a:latin typeface="Calibri"/>
                <a:cs typeface="Calibri"/>
              </a:rPr>
              <a:t>.</a:t>
            </a:r>
            <a:r>
              <a:rPr sz="1100" spc="60" dirty="0">
                <a:latin typeface="Calibri"/>
                <a:cs typeface="Calibri"/>
              </a:rPr>
              <a:t> </a:t>
            </a:r>
            <a:endParaRPr sz="1100" dirty="0">
              <a:latin typeface="Calibri"/>
              <a:cs typeface="Calibri"/>
            </a:endParaRPr>
          </a:p>
          <a:p>
            <a:pPr marL="279400" indent="-228600">
              <a:lnSpc>
                <a:spcPct val="100000"/>
              </a:lnSpc>
              <a:buAutoNum type="arabicPeriod"/>
              <a:tabLst>
                <a:tab pos="279400" algn="l"/>
              </a:tabLst>
            </a:pPr>
            <a:r>
              <a:rPr sz="1100" spc="10" dirty="0">
                <a:latin typeface="Calibri"/>
                <a:cs typeface="Calibri"/>
              </a:rPr>
              <a:t>Review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the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Annual</a:t>
            </a:r>
            <a:r>
              <a:rPr sz="1100" spc="60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Unit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Charter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Agreement</a:t>
            </a:r>
            <a:r>
              <a:rPr sz="1100" spc="2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and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have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it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signed</a:t>
            </a:r>
            <a:r>
              <a:rPr sz="1100" spc="3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by</a:t>
            </a:r>
            <a:r>
              <a:rPr sz="1100" spc="4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the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following</a:t>
            </a:r>
            <a:r>
              <a:rPr sz="1100" spc="60" dirty="0">
                <a:latin typeface="Calibri"/>
                <a:cs typeface="Calibri"/>
              </a:rPr>
              <a:t> </a:t>
            </a:r>
            <a:r>
              <a:rPr sz="1100" spc="-10" dirty="0">
                <a:latin typeface="Calibri"/>
                <a:cs typeface="Calibri"/>
              </a:rPr>
              <a:t>people:</a:t>
            </a:r>
            <a:endParaRPr sz="1100" dirty="0">
              <a:latin typeface="Calibri"/>
              <a:cs typeface="Calibri"/>
            </a:endParaRPr>
          </a:p>
          <a:p>
            <a:pPr marL="736600" marR="1393190" lvl="1" indent="-229235">
              <a:lnSpc>
                <a:spcPct val="100000"/>
              </a:lnSpc>
              <a:buFont typeface="Arial"/>
              <a:buChar char="•"/>
              <a:tabLst>
                <a:tab pos="736600" algn="l"/>
              </a:tabLst>
            </a:pPr>
            <a:r>
              <a:rPr sz="1050" b="1" spc="50" dirty="0">
                <a:latin typeface="Calibri"/>
                <a:cs typeface="Calibri"/>
              </a:rPr>
              <a:t>Charter</a:t>
            </a:r>
            <a:r>
              <a:rPr sz="1050" b="1" spc="12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Organization</a:t>
            </a:r>
            <a:r>
              <a:rPr sz="1050" b="1" spc="90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(Executive</a:t>
            </a:r>
            <a:r>
              <a:rPr sz="1050" b="1" spc="135" dirty="0">
                <a:latin typeface="Calibri"/>
                <a:cs typeface="Calibri"/>
              </a:rPr>
              <a:t> </a:t>
            </a:r>
            <a:r>
              <a:rPr sz="1050" b="1" dirty="0">
                <a:latin typeface="Calibri"/>
                <a:cs typeface="Calibri"/>
              </a:rPr>
              <a:t>Officer)</a:t>
            </a:r>
            <a:r>
              <a:rPr sz="1050" b="1" spc="160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-</a:t>
            </a:r>
            <a:r>
              <a:rPr sz="1050" i="1" spc="16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The</a:t>
            </a:r>
            <a:r>
              <a:rPr sz="1050" i="1" spc="14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name</a:t>
            </a:r>
            <a:r>
              <a:rPr sz="1050" i="1" spc="14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of</a:t>
            </a:r>
            <a:r>
              <a:rPr sz="1050" i="1" spc="10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the</a:t>
            </a:r>
            <a:r>
              <a:rPr sz="1050" i="1" spc="14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Executive</a:t>
            </a:r>
            <a:r>
              <a:rPr sz="1050" i="1" spc="100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Officer</a:t>
            </a:r>
            <a:r>
              <a:rPr sz="1050" i="1" spc="155" dirty="0">
                <a:latin typeface="Calibri"/>
                <a:cs typeface="Calibri"/>
              </a:rPr>
              <a:t> </a:t>
            </a:r>
            <a:r>
              <a:rPr sz="1050" i="1" spc="55" dirty="0">
                <a:latin typeface="Calibri"/>
                <a:cs typeface="Calibri"/>
              </a:rPr>
              <a:t>can</a:t>
            </a:r>
            <a:r>
              <a:rPr sz="1050" i="1" spc="125" dirty="0">
                <a:latin typeface="Calibri"/>
                <a:cs typeface="Calibri"/>
              </a:rPr>
              <a:t> </a:t>
            </a:r>
            <a:r>
              <a:rPr sz="1050" i="1" spc="50" dirty="0">
                <a:latin typeface="Calibri"/>
                <a:cs typeface="Calibri"/>
              </a:rPr>
              <a:t>be</a:t>
            </a:r>
            <a:r>
              <a:rPr sz="1050" i="1" spc="16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found</a:t>
            </a:r>
            <a:r>
              <a:rPr sz="1050" i="1" spc="60" dirty="0">
                <a:latin typeface="Calibri"/>
                <a:cs typeface="Calibri"/>
              </a:rPr>
              <a:t> </a:t>
            </a:r>
            <a:r>
              <a:rPr sz="1050" i="1" spc="-25" dirty="0">
                <a:latin typeface="Calibri"/>
                <a:cs typeface="Calibri"/>
              </a:rPr>
              <a:t>in </a:t>
            </a:r>
            <a:r>
              <a:rPr sz="1050" i="1" dirty="0">
                <a:latin typeface="Calibri"/>
                <a:cs typeface="Calibri"/>
              </a:rPr>
              <a:t>My.Scouting.org.</a:t>
            </a:r>
            <a:r>
              <a:rPr sz="1050" i="1" spc="90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Organization</a:t>
            </a:r>
            <a:r>
              <a:rPr sz="1050" i="1" spc="9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Manager</a:t>
            </a:r>
            <a:r>
              <a:rPr sz="1050" i="1" spc="9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&gt;</a:t>
            </a:r>
            <a:r>
              <a:rPr sz="1050" i="1" spc="150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Position</a:t>
            </a:r>
            <a:r>
              <a:rPr sz="1050" i="1" spc="6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Manager</a:t>
            </a:r>
            <a:r>
              <a:rPr sz="1050" i="1" spc="95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&gt;</a:t>
            </a:r>
            <a:r>
              <a:rPr sz="1050" i="1" spc="170" dirty="0">
                <a:latin typeface="Calibri"/>
                <a:cs typeface="Calibri"/>
              </a:rPr>
              <a:t> </a:t>
            </a:r>
            <a:r>
              <a:rPr sz="1050" i="1" dirty="0">
                <a:latin typeface="Calibri"/>
                <a:cs typeface="Calibri"/>
              </a:rPr>
              <a:t>Registered</a:t>
            </a:r>
            <a:r>
              <a:rPr sz="1050" i="1" spc="120" dirty="0">
                <a:latin typeface="Calibri"/>
                <a:cs typeface="Calibri"/>
              </a:rPr>
              <a:t> </a:t>
            </a:r>
            <a:r>
              <a:rPr sz="1050" i="1" spc="-10" dirty="0">
                <a:latin typeface="Calibri"/>
                <a:cs typeface="Calibri"/>
              </a:rPr>
              <a:t>Positions.</a:t>
            </a:r>
            <a:endParaRPr sz="1050" dirty="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589508" y="8869340"/>
            <a:ext cx="2760980" cy="506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Font typeface="Arial"/>
              <a:buChar char="•"/>
              <a:tabLst>
                <a:tab pos="240665" algn="l"/>
              </a:tabLst>
            </a:pPr>
            <a:r>
              <a:rPr sz="1050" b="1" spc="55" dirty="0">
                <a:latin typeface="Calibri"/>
                <a:cs typeface="Calibri"/>
              </a:rPr>
              <a:t>Charter</a:t>
            </a:r>
            <a:r>
              <a:rPr sz="1050" b="1" spc="10" dirty="0">
                <a:latin typeface="Calibri"/>
                <a:cs typeface="Calibri"/>
              </a:rPr>
              <a:t> </a:t>
            </a:r>
            <a:r>
              <a:rPr sz="1050" b="1" spc="30" dirty="0">
                <a:latin typeface="Calibri"/>
                <a:cs typeface="Calibri"/>
              </a:rPr>
              <a:t>Organization</a:t>
            </a:r>
            <a:r>
              <a:rPr sz="1050" b="1" spc="-15" dirty="0">
                <a:latin typeface="Calibri"/>
                <a:cs typeface="Calibri"/>
              </a:rPr>
              <a:t> </a:t>
            </a:r>
            <a:r>
              <a:rPr sz="1050" b="1" spc="45" dirty="0">
                <a:latin typeface="Calibri"/>
                <a:cs typeface="Calibri"/>
              </a:rPr>
              <a:t>Representative</a:t>
            </a:r>
            <a:r>
              <a:rPr sz="1050" b="1" spc="-15" dirty="0">
                <a:latin typeface="Calibri"/>
                <a:cs typeface="Calibri"/>
              </a:rPr>
              <a:t> </a:t>
            </a:r>
            <a:r>
              <a:rPr sz="1050" b="1" spc="35" dirty="0">
                <a:latin typeface="Calibri"/>
                <a:cs typeface="Calibri"/>
              </a:rPr>
              <a:t>(CR)</a:t>
            </a:r>
            <a:endParaRPr sz="105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"/>
              <a:buChar char="•"/>
              <a:tabLst>
                <a:tab pos="240665" algn="l"/>
              </a:tabLst>
            </a:pPr>
            <a:r>
              <a:rPr sz="1050" b="1" dirty="0">
                <a:latin typeface="Calibri"/>
                <a:cs typeface="Calibri"/>
              </a:rPr>
              <a:t>Unit</a:t>
            </a:r>
            <a:r>
              <a:rPr sz="1050" b="1" spc="35" dirty="0">
                <a:latin typeface="Calibri"/>
                <a:cs typeface="Calibri"/>
              </a:rPr>
              <a:t> </a:t>
            </a:r>
            <a:r>
              <a:rPr sz="1050" b="1" spc="55" dirty="0">
                <a:latin typeface="Calibri"/>
                <a:cs typeface="Calibri"/>
              </a:rPr>
              <a:t>Committee</a:t>
            </a:r>
            <a:r>
              <a:rPr sz="1050" b="1" spc="60" dirty="0">
                <a:latin typeface="Calibri"/>
                <a:cs typeface="Calibri"/>
              </a:rPr>
              <a:t> </a:t>
            </a:r>
            <a:r>
              <a:rPr sz="1050" b="1" spc="55" dirty="0">
                <a:latin typeface="Calibri"/>
                <a:cs typeface="Calibri"/>
              </a:rPr>
              <a:t>Chair</a:t>
            </a:r>
            <a:endParaRPr sz="105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Font typeface="Arial"/>
              <a:buChar char="•"/>
              <a:tabLst>
                <a:tab pos="240665" algn="l"/>
              </a:tabLst>
            </a:pPr>
            <a:r>
              <a:rPr sz="1050" b="1" spc="70" dirty="0">
                <a:latin typeface="Calibri"/>
                <a:cs typeface="Calibri"/>
              </a:rPr>
              <a:t>Local</a:t>
            </a:r>
            <a:r>
              <a:rPr sz="1050" b="1" dirty="0">
                <a:latin typeface="Calibri"/>
                <a:cs typeface="Calibri"/>
              </a:rPr>
              <a:t> </a:t>
            </a:r>
            <a:r>
              <a:rPr sz="1050" b="1" spc="65" dirty="0">
                <a:latin typeface="Calibri"/>
                <a:cs typeface="Calibri"/>
              </a:rPr>
              <a:t>BSA</a:t>
            </a:r>
            <a:r>
              <a:rPr sz="1050" b="1" spc="15" dirty="0">
                <a:latin typeface="Calibri"/>
                <a:cs typeface="Calibri"/>
              </a:rPr>
              <a:t> </a:t>
            </a:r>
            <a:r>
              <a:rPr sz="1050" b="1" spc="70" dirty="0">
                <a:latin typeface="Calibri"/>
                <a:cs typeface="Calibri"/>
              </a:rPr>
              <a:t>Council</a:t>
            </a:r>
            <a:r>
              <a:rPr sz="1050" b="1" spc="35" dirty="0">
                <a:latin typeface="Calibri"/>
                <a:cs typeface="Calibri"/>
              </a:rPr>
              <a:t> </a:t>
            </a:r>
            <a:r>
              <a:rPr sz="1050" b="1" spc="20" dirty="0">
                <a:latin typeface="Calibri"/>
                <a:cs typeface="Calibri"/>
              </a:rPr>
              <a:t>(District </a:t>
            </a:r>
            <a:r>
              <a:rPr sz="1050" b="1" spc="35" dirty="0">
                <a:latin typeface="Calibri"/>
                <a:cs typeface="Calibri"/>
              </a:rPr>
              <a:t>Professional)</a:t>
            </a:r>
            <a:endParaRPr sz="1050">
              <a:latin typeface="Calibri"/>
              <a:cs typeface="Calibri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32308" y="9349400"/>
            <a:ext cx="2882900" cy="18210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10" dirty="0">
                <a:latin typeface="Calibri"/>
                <a:cs typeface="Calibri"/>
              </a:rPr>
              <a:t>3.</a:t>
            </a:r>
            <a:r>
              <a:rPr sz="1100" spc="285" dirty="0">
                <a:latin typeface="Calibri"/>
                <a:cs typeface="Calibri"/>
              </a:rPr>
              <a:t>  </a:t>
            </a:r>
            <a:r>
              <a:rPr sz="1100" spc="10" dirty="0">
                <a:latin typeface="Calibri"/>
                <a:cs typeface="Calibri"/>
              </a:rPr>
              <a:t>Return</a:t>
            </a:r>
            <a:r>
              <a:rPr sz="1100" spc="-10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to</a:t>
            </a:r>
            <a:r>
              <a:rPr sz="1100" spc="15" dirty="0">
                <a:latin typeface="Calibri"/>
                <a:cs typeface="Calibri"/>
              </a:rPr>
              <a:t> </a:t>
            </a:r>
            <a:r>
              <a:rPr sz="1100" spc="10" dirty="0">
                <a:latin typeface="Calibri"/>
                <a:cs typeface="Calibri"/>
              </a:rPr>
              <a:t>the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lang="en-US" sz="1100" spc="10" dirty="0">
                <a:latin typeface="Calibri"/>
                <a:cs typeface="Calibri"/>
              </a:rPr>
              <a:t>Atlanta Area </a:t>
            </a:r>
            <a:r>
              <a:rPr sz="1100" spc="55" dirty="0">
                <a:latin typeface="Calibri"/>
                <a:cs typeface="Calibri"/>
              </a:rPr>
              <a:t>Council,</a:t>
            </a:r>
            <a:r>
              <a:rPr sz="1100" dirty="0">
                <a:latin typeface="Calibri"/>
                <a:cs typeface="Calibri"/>
              </a:rPr>
              <a:t> </a:t>
            </a:r>
            <a:r>
              <a:rPr sz="1100" spc="-20" dirty="0">
                <a:latin typeface="Calibri"/>
                <a:cs typeface="Calibri"/>
              </a:rPr>
              <a:t>via:</a:t>
            </a:r>
            <a:endParaRPr sz="11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9508" y="9517040"/>
            <a:ext cx="3166110" cy="50673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240665" indent="-227965">
              <a:lnSpc>
                <a:spcPct val="100000"/>
              </a:lnSpc>
              <a:spcBef>
                <a:spcPts val="105"/>
              </a:spcBef>
              <a:buAutoNum type="arabicPeriod"/>
              <a:tabLst>
                <a:tab pos="240665" algn="l"/>
              </a:tabLst>
            </a:pPr>
            <a:r>
              <a:rPr sz="1050" spc="10" dirty="0">
                <a:latin typeface="Calibri"/>
                <a:cs typeface="Calibri"/>
              </a:rPr>
              <a:t>Dropping</a:t>
            </a:r>
            <a:r>
              <a:rPr sz="1050" spc="20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off</a:t>
            </a:r>
            <a:r>
              <a:rPr sz="1050" spc="-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at</a:t>
            </a:r>
            <a:r>
              <a:rPr sz="1050" spc="45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the</a:t>
            </a:r>
            <a:r>
              <a:rPr sz="1050" spc="25" dirty="0">
                <a:latin typeface="Calibri"/>
                <a:cs typeface="Calibri"/>
              </a:rPr>
              <a:t> </a:t>
            </a:r>
            <a:r>
              <a:rPr lang="en-US" sz="1050" spc="10" dirty="0">
                <a:latin typeface="Calibri"/>
                <a:cs typeface="Calibri"/>
              </a:rPr>
              <a:t>Atlanta Area </a:t>
            </a:r>
            <a:r>
              <a:rPr sz="1050" spc="55" dirty="0">
                <a:latin typeface="Calibri"/>
                <a:cs typeface="Calibri"/>
              </a:rPr>
              <a:t>Council</a:t>
            </a:r>
            <a:r>
              <a:rPr sz="1050" dirty="0">
                <a:latin typeface="Calibri"/>
                <a:cs typeface="Calibri"/>
              </a:rPr>
              <a:t> </a:t>
            </a:r>
            <a:r>
              <a:rPr sz="1050" spc="-10" dirty="0">
                <a:latin typeface="Calibri"/>
                <a:cs typeface="Calibri"/>
              </a:rPr>
              <a:t>office</a:t>
            </a:r>
            <a:endParaRPr sz="105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AutoNum type="arabicPeriod"/>
              <a:tabLst>
                <a:tab pos="240665" algn="l"/>
              </a:tabLst>
            </a:pPr>
            <a:r>
              <a:rPr sz="1050" dirty="0">
                <a:latin typeface="Calibri"/>
                <a:cs typeface="Calibri"/>
              </a:rPr>
              <a:t>Mail</a:t>
            </a:r>
            <a:r>
              <a:rPr sz="1050" spc="-15" dirty="0">
                <a:latin typeface="Calibri"/>
                <a:cs typeface="Calibri"/>
              </a:rPr>
              <a:t> </a:t>
            </a:r>
            <a:r>
              <a:rPr sz="1050" dirty="0">
                <a:latin typeface="Calibri"/>
                <a:cs typeface="Calibri"/>
              </a:rPr>
              <a:t>to</a:t>
            </a:r>
            <a:r>
              <a:rPr sz="1050" spc="5" dirty="0">
                <a:latin typeface="Calibri"/>
                <a:cs typeface="Calibri"/>
              </a:rPr>
              <a:t> </a:t>
            </a:r>
            <a:r>
              <a:rPr lang="en-US" sz="1050" spc="10" dirty="0">
                <a:latin typeface="Calibri"/>
                <a:cs typeface="Calibri"/>
              </a:rPr>
              <a:t>1800 Circle 75 Pkwy SE, Atlanta, Ga. 30339</a:t>
            </a:r>
            <a:endParaRPr sz="1050" dirty="0">
              <a:latin typeface="Calibri"/>
              <a:cs typeface="Calibri"/>
            </a:endParaRPr>
          </a:p>
          <a:p>
            <a:pPr marL="240665" indent="-227965">
              <a:lnSpc>
                <a:spcPct val="100000"/>
              </a:lnSpc>
              <a:buAutoNum type="arabicPeriod"/>
              <a:tabLst>
                <a:tab pos="240665" algn="l"/>
              </a:tabLst>
            </a:pPr>
            <a:r>
              <a:rPr sz="1050" spc="10" dirty="0">
                <a:latin typeface="Calibri"/>
                <a:cs typeface="Calibri"/>
              </a:rPr>
              <a:t>Email</a:t>
            </a:r>
            <a:r>
              <a:rPr sz="1050" spc="60" dirty="0">
                <a:latin typeface="Calibri"/>
                <a:cs typeface="Calibri"/>
              </a:rPr>
              <a:t> </a:t>
            </a:r>
            <a:r>
              <a:rPr sz="1050" spc="10" dirty="0">
                <a:latin typeface="Calibri"/>
                <a:cs typeface="Calibri"/>
              </a:rPr>
              <a:t>to</a:t>
            </a:r>
            <a:r>
              <a:rPr sz="1050" spc="65" dirty="0">
                <a:latin typeface="Calibri"/>
                <a:cs typeface="Calibri"/>
              </a:rPr>
              <a:t> </a:t>
            </a:r>
            <a:r>
              <a:rPr lang="en-US" sz="105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</a:rPr>
              <a:t>donna.carr</a:t>
            </a:r>
            <a:r>
              <a:rPr sz="1050" u="sng" spc="-10" dirty="0">
                <a:solidFill>
                  <a:srgbClr val="0562C1"/>
                </a:solidFill>
                <a:uFill>
                  <a:solidFill>
                    <a:srgbClr val="0562C1"/>
                  </a:solidFill>
                </a:uFill>
                <a:latin typeface="Calibri"/>
                <a:cs typeface="Calibri"/>
                <a:hlinkClick r:id="rId2"/>
              </a:rPr>
              <a:t>@scouting.org</a:t>
            </a:r>
            <a:endParaRPr sz="1050" dirty="0">
              <a:latin typeface="Calibri"/>
              <a:cs typeface="Calibri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0" y="0"/>
            <a:ext cx="7772400" cy="956944"/>
            <a:chOff x="0" y="0"/>
            <a:chExt cx="7772400" cy="956944"/>
          </a:xfrm>
        </p:grpSpPr>
        <p:sp>
          <p:nvSpPr>
            <p:cNvPr id="14" name="object 1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751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8684" y="330708"/>
              <a:ext cx="3962399" cy="452626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542816" y="407079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55545" y="388981"/>
              <a:ext cx="137782" cy="13888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67079" y="358463"/>
              <a:ext cx="3869054" cy="360680"/>
            </a:xfrm>
            <a:custGeom>
              <a:avLst/>
              <a:gdLst/>
              <a:ahLst/>
              <a:cxnLst/>
              <a:rect l="l" t="t" r="r" b="b"/>
              <a:pathLst>
                <a:path w="3869054" h="360680">
                  <a:moveTo>
                    <a:pt x="2520429" y="1638"/>
                  </a:moveTo>
                  <a:lnTo>
                    <a:pt x="2688120" y="1638"/>
                  </a:lnTo>
                  <a:lnTo>
                    <a:pt x="2689567" y="1638"/>
                  </a:lnTo>
                  <a:lnTo>
                    <a:pt x="2690888" y="2006"/>
                  </a:lnTo>
                  <a:lnTo>
                    <a:pt x="2692069" y="2730"/>
                  </a:lnTo>
                  <a:lnTo>
                    <a:pt x="2693263" y="3467"/>
                  </a:lnTo>
                  <a:lnTo>
                    <a:pt x="2694216" y="4648"/>
                  </a:lnTo>
                  <a:lnTo>
                    <a:pt x="2694940" y="6286"/>
                  </a:lnTo>
                  <a:lnTo>
                    <a:pt x="2695663" y="7924"/>
                  </a:lnTo>
                  <a:lnTo>
                    <a:pt x="2696260" y="9969"/>
                  </a:lnTo>
                  <a:lnTo>
                    <a:pt x="2696718" y="12433"/>
                  </a:lnTo>
                  <a:lnTo>
                    <a:pt x="2697175" y="14884"/>
                  </a:lnTo>
                  <a:lnTo>
                    <a:pt x="2697403" y="17932"/>
                  </a:lnTo>
                  <a:lnTo>
                    <a:pt x="2697403" y="21577"/>
                  </a:lnTo>
                  <a:lnTo>
                    <a:pt x="2697403" y="24853"/>
                  </a:lnTo>
                  <a:lnTo>
                    <a:pt x="2697175" y="27724"/>
                  </a:lnTo>
                  <a:lnTo>
                    <a:pt x="2696718" y="30175"/>
                  </a:lnTo>
                  <a:lnTo>
                    <a:pt x="2696260" y="32638"/>
                  </a:lnTo>
                  <a:lnTo>
                    <a:pt x="2692069" y="39598"/>
                  </a:lnTo>
                  <a:lnTo>
                    <a:pt x="2690888" y="40335"/>
                  </a:lnTo>
                  <a:lnTo>
                    <a:pt x="2689567" y="40690"/>
                  </a:lnTo>
                  <a:lnTo>
                    <a:pt x="2688120" y="40690"/>
                  </a:lnTo>
                  <a:lnTo>
                    <a:pt x="2549931" y="40690"/>
                  </a:lnTo>
                  <a:lnTo>
                    <a:pt x="2549931" y="151574"/>
                  </a:lnTo>
                  <a:lnTo>
                    <a:pt x="2668447" y="151574"/>
                  </a:lnTo>
                  <a:lnTo>
                    <a:pt x="2669908" y="151574"/>
                  </a:lnTo>
                  <a:lnTo>
                    <a:pt x="2671229" y="151980"/>
                  </a:lnTo>
                  <a:lnTo>
                    <a:pt x="2672410" y="152806"/>
                  </a:lnTo>
                  <a:lnTo>
                    <a:pt x="2673591" y="153619"/>
                  </a:lnTo>
                  <a:lnTo>
                    <a:pt x="2677185" y="162229"/>
                  </a:lnTo>
                  <a:lnTo>
                    <a:pt x="2677553" y="164769"/>
                  </a:lnTo>
                  <a:lnTo>
                    <a:pt x="2677731" y="167779"/>
                  </a:lnTo>
                  <a:lnTo>
                    <a:pt x="2677731" y="171234"/>
                  </a:lnTo>
                  <a:lnTo>
                    <a:pt x="2677731" y="174510"/>
                  </a:lnTo>
                  <a:lnTo>
                    <a:pt x="2677553" y="177330"/>
                  </a:lnTo>
                  <a:lnTo>
                    <a:pt x="2677185" y="179704"/>
                  </a:lnTo>
                  <a:lnTo>
                    <a:pt x="2676829" y="182067"/>
                  </a:lnTo>
                  <a:lnTo>
                    <a:pt x="2672410" y="188582"/>
                  </a:lnTo>
                  <a:lnTo>
                    <a:pt x="2671229" y="189217"/>
                  </a:lnTo>
                  <a:lnTo>
                    <a:pt x="2669908" y="189534"/>
                  </a:lnTo>
                  <a:lnTo>
                    <a:pt x="2668447" y="189534"/>
                  </a:lnTo>
                  <a:lnTo>
                    <a:pt x="2549931" y="189534"/>
                  </a:lnTo>
                  <a:lnTo>
                    <a:pt x="2549931" y="315975"/>
                  </a:lnTo>
                  <a:lnTo>
                    <a:pt x="2690025" y="315975"/>
                  </a:lnTo>
                  <a:lnTo>
                    <a:pt x="2691485" y="315975"/>
                  </a:lnTo>
                  <a:lnTo>
                    <a:pt x="2697124" y="320484"/>
                  </a:lnTo>
                  <a:lnTo>
                    <a:pt x="2698038" y="322033"/>
                  </a:lnTo>
                  <a:lnTo>
                    <a:pt x="2698673" y="324040"/>
                  </a:lnTo>
                  <a:lnTo>
                    <a:pt x="2699042" y="326491"/>
                  </a:lnTo>
                  <a:lnTo>
                    <a:pt x="2699397" y="328955"/>
                  </a:lnTo>
                  <a:lnTo>
                    <a:pt x="2699588" y="332003"/>
                  </a:lnTo>
                  <a:lnTo>
                    <a:pt x="2699588" y="335648"/>
                  </a:lnTo>
                  <a:lnTo>
                    <a:pt x="2699588" y="338924"/>
                  </a:lnTo>
                  <a:lnTo>
                    <a:pt x="2693987" y="353936"/>
                  </a:lnTo>
                  <a:lnTo>
                    <a:pt x="2692806" y="354672"/>
                  </a:lnTo>
                  <a:lnTo>
                    <a:pt x="2691485" y="355028"/>
                  </a:lnTo>
                  <a:lnTo>
                    <a:pt x="2690025" y="355028"/>
                  </a:lnTo>
                  <a:lnTo>
                    <a:pt x="2520429" y="355028"/>
                  </a:lnTo>
                  <a:lnTo>
                    <a:pt x="2516238" y="355028"/>
                  </a:lnTo>
                  <a:lnTo>
                    <a:pt x="2512288" y="353618"/>
                  </a:lnTo>
                  <a:lnTo>
                    <a:pt x="2508554" y="350799"/>
                  </a:lnTo>
                  <a:lnTo>
                    <a:pt x="2504821" y="347979"/>
                  </a:lnTo>
                  <a:lnTo>
                    <a:pt x="2502954" y="343014"/>
                  </a:lnTo>
                  <a:lnTo>
                    <a:pt x="2502954" y="335914"/>
                  </a:lnTo>
                  <a:lnTo>
                    <a:pt x="2502954" y="20764"/>
                  </a:lnTo>
                  <a:lnTo>
                    <a:pt x="2502954" y="13652"/>
                  </a:lnTo>
                  <a:lnTo>
                    <a:pt x="2504821" y="8699"/>
                  </a:lnTo>
                  <a:lnTo>
                    <a:pt x="2508554" y="5880"/>
                  </a:lnTo>
                  <a:lnTo>
                    <a:pt x="2512288" y="3047"/>
                  </a:lnTo>
                  <a:lnTo>
                    <a:pt x="2516238" y="1638"/>
                  </a:lnTo>
                  <a:lnTo>
                    <a:pt x="2520429" y="1638"/>
                  </a:lnTo>
                  <a:close/>
                </a:path>
                <a:path w="3869054" h="360680">
                  <a:moveTo>
                    <a:pt x="1810245" y="1638"/>
                  </a:moveTo>
                  <a:lnTo>
                    <a:pt x="1977936" y="1638"/>
                  </a:lnTo>
                  <a:lnTo>
                    <a:pt x="1979383" y="1638"/>
                  </a:lnTo>
                  <a:lnTo>
                    <a:pt x="1980704" y="2006"/>
                  </a:lnTo>
                  <a:lnTo>
                    <a:pt x="1981885" y="2730"/>
                  </a:lnTo>
                  <a:lnTo>
                    <a:pt x="1983079" y="3467"/>
                  </a:lnTo>
                  <a:lnTo>
                    <a:pt x="1984032" y="4648"/>
                  </a:lnTo>
                  <a:lnTo>
                    <a:pt x="1984756" y="6286"/>
                  </a:lnTo>
                  <a:lnTo>
                    <a:pt x="1985479" y="7924"/>
                  </a:lnTo>
                  <a:lnTo>
                    <a:pt x="1986076" y="9969"/>
                  </a:lnTo>
                  <a:lnTo>
                    <a:pt x="1986534" y="12433"/>
                  </a:lnTo>
                  <a:lnTo>
                    <a:pt x="1986991" y="14884"/>
                  </a:lnTo>
                  <a:lnTo>
                    <a:pt x="1987219" y="17932"/>
                  </a:lnTo>
                  <a:lnTo>
                    <a:pt x="1987219" y="21577"/>
                  </a:lnTo>
                  <a:lnTo>
                    <a:pt x="1987219" y="24853"/>
                  </a:lnTo>
                  <a:lnTo>
                    <a:pt x="1986991" y="27724"/>
                  </a:lnTo>
                  <a:lnTo>
                    <a:pt x="1986534" y="30175"/>
                  </a:lnTo>
                  <a:lnTo>
                    <a:pt x="1986076" y="32638"/>
                  </a:lnTo>
                  <a:lnTo>
                    <a:pt x="1981885" y="39598"/>
                  </a:lnTo>
                  <a:lnTo>
                    <a:pt x="1980704" y="40335"/>
                  </a:lnTo>
                  <a:lnTo>
                    <a:pt x="1979383" y="40690"/>
                  </a:lnTo>
                  <a:lnTo>
                    <a:pt x="1977936" y="40690"/>
                  </a:lnTo>
                  <a:lnTo>
                    <a:pt x="1839747" y="40690"/>
                  </a:lnTo>
                  <a:lnTo>
                    <a:pt x="1839747" y="151574"/>
                  </a:lnTo>
                  <a:lnTo>
                    <a:pt x="1958263" y="151574"/>
                  </a:lnTo>
                  <a:lnTo>
                    <a:pt x="1959724" y="151574"/>
                  </a:lnTo>
                  <a:lnTo>
                    <a:pt x="1961045" y="151980"/>
                  </a:lnTo>
                  <a:lnTo>
                    <a:pt x="1962226" y="152806"/>
                  </a:lnTo>
                  <a:lnTo>
                    <a:pt x="1963407" y="153619"/>
                  </a:lnTo>
                  <a:lnTo>
                    <a:pt x="1967001" y="162229"/>
                  </a:lnTo>
                  <a:lnTo>
                    <a:pt x="1967369" y="164769"/>
                  </a:lnTo>
                  <a:lnTo>
                    <a:pt x="1967547" y="167779"/>
                  </a:lnTo>
                  <a:lnTo>
                    <a:pt x="1967547" y="171234"/>
                  </a:lnTo>
                  <a:lnTo>
                    <a:pt x="1967547" y="174510"/>
                  </a:lnTo>
                  <a:lnTo>
                    <a:pt x="1967369" y="177330"/>
                  </a:lnTo>
                  <a:lnTo>
                    <a:pt x="1967001" y="179704"/>
                  </a:lnTo>
                  <a:lnTo>
                    <a:pt x="1966645" y="182067"/>
                  </a:lnTo>
                  <a:lnTo>
                    <a:pt x="1959724" y="189534"/>
                  </a:lnTo>
                  <a:lnTo>
                    <a:pt x="1958263" y="189534"/>
                  </a:lnTo>
                  <a:lnTo>
                    <a:pt x="1839747" y="189534"/>
                  </a:lnTo>
                  <a:lnTo>
                    <a:pt x="1839747" y="315975"/>
                  </a:lnTo>
                  <a:lnTo>
                    <a:pt x="1979841" y="315975"/>
                  </a:lnTo>
                  <a:lnTo>
                    <a:pt x="1981301" y="315975"/>
                  </a:lnTo>
                  <a:lnTo>
                    <a:pt x="1986940" y="320484"/>
                  </a:lnTo>
                  <a:lnTo>
                    <a:pt x="1987854" y="322033"/>
                  </a:lnTo>
                  <a:lnTo>
                    <a:pt x="1988489" y="324040"/>
                  </a:lnTo>
                  <a:lnTo>
                    <a:pt x="1988858" y="326491"/>
                  </a:lnTo>
                  <a:lnTo>
                    <a:pt x="1989213" y="328955"/>
                  </a:lnTo>
                  <a:lnTo>
                    <a:pt x="1989404" y="332003"/>
                  </a:lnTo>
                  <a:lnTo>
                    <a:pt x="1989404" y="335648"/>
                  </a:lnTo>
                  <a:lnTo>
                    <a:pt x="1989404" y="338924"/>
                  </a:lnTo>
                  <a:lnTo>
                    <a:pt x="1983803" y="353936"/>
                  </a:lnTo>
                  <a:lnTo>
                    <a:pt x="1982622" y="354672"/>
                  </a:lnTo>
                  <a:lnTo>
                    <a:pt x="1981301" y="355028"/>
                  </a:lnTo>
                  <a:lnTo>
                    <a:pt x="1979841" y="355028"/>
                  </a:lnTo>
                  <a:lnTo>
                    <a:pt x="1810245" y="355028"/>
                  </a:lnTo>
                  <a:lnTo>
                    <a:pt x="1806054" y="355028"/>
                  </a:lnTo>
                  <a:lnTo>
                    <a:pt x="1802104" y="353618"/>
                  </a:lnTo>
                  <a:lnTo>
                    <a:pt x="1798370" y="350799"/>
                  </a:lnTo>
                  <a:lnTo>
                    <a:pt x="1794637" y="347979"/>
                  </a:lnTo>
                  <a:lnTo>
                    <a:pt x="1792770" y="343014"/>
                  </a:lnTo>
                  <a:lnTo>
                    <a:pt x="1792770" y="335914"/>
                  </a:lnTo>
                  <a:lnTo>
                    <a:pt x="1792770" y="20764"/>
                  </a:lnTo>
                  <a:lnTo>
                    <a:pt x="1792770" y="13652"/>
                  </a:lnTo>
                  <a:lnTo>
                    <a:pt x="1794637" y="8699"/>
                  </a:lnTo>
                  <a:lnTo>
                    <a:pt x="1798370" y="5880"/>
                  </a:lnTo>
                  <a:lnTo>
                    <a:pt x="1802104" y="3047"/>
                  </a:lnTo>
                  <a:lnTo>
                    <a:pt x="1806054" y="1638"/>
                  </a:lnTo>
                  <a:lnTo>
                    <a:pt x="1810245" y="1638"/>
                  </a:lnTo>
                  <a:close/>
                </a:path>
                <a:path w="3869054" h="360680">
                  <a:moveTo>
                    <a:pt x="1468869" y="1638"/>
                  </a:moveTo>
                  <a:lnTo>
                    <a:pt x="1543977" y="1638"/>
                  </a:lnTo>
                  <a:lnTo>
                    <a:pt x="1552892" y="1638"/>
                  </a:lnTo>
                  <a:lnTo>
                    <a:pt x="1560309" y="1866"/>
                  </a:lnTo>
                  <a:lnTo>
                    <a:pt x="1566227" y="2324"/>
                  </a:lnTo>
                  <a:lnTo>
                    <a:pt x="1572145" y="2781"/>
                  </a:lnTo>
                  <a:lnTo>
                    <a:pt x="1577479" y="3276"/>
                  </a:lnTo>
                  <a:lnTo>
                    <a:pt x="1618399" y="15024"/>
                  </a:lnTo>
                  <a:lnTo>
                    <a:pt x="1649742" y="40498"/>
                  </a:lnTo>
                  <a:lnTo>
                    <a:pt x="1664717" y="77260"/>
                  </a:lnTo>
                  <a:lnTo>
                    <a:pt x="1666049" y="94767"/>
                  </a:lnTo>
                  <a:lnTo>
                    <a:pt x="1665751" y="103413"/>
                  </a:lnTo>
                  <a:lnTo>
                    <a:pt x="1651723" y="145838"/>
                  </a:lnTo>
                  <a:lnTo>
                    <a:pt x="1619432" y="173949"/>
                  </a:lnTo>
                  <a:lnTo>
                    <a:pt x="1597774" y="183527"/>
                  </a:lnTo>
                  <a:lnTo>
                    <a:pt x="1603603" y="186080"/>
                  </a:lnTo>
                  <a:lnTo>
                    <a:pt x="1626857" y="207289"/>
                  </a:lnTo>
                  <a:lnTo>
                    <a:pt x="1630959" y="212750"/>
                  </a:lnTo>
                  <a:lnTo>
                    <a:pt x="1649387" y="250164"/>
                  </a:lnTo>
                  <a:lnTo>
                    <a:pt x="1681073" y="327990"/>
                  </a:lnTo>
                  <a:lnTo>
                    <a:pt x="1687080" y="346481"/>
                  </a:lnTo>
                  <a:lnTo>
                    <a:pt x="1687080" y="347929"/>
                  </a:lnTo>
                  <a:lnTo>
                    <a:pt x="1687080" y="349389"/>
                  </a:lnTo>
                  <a:lnTo>
                    <a:pt x="1682711" y="354482"/>
                  </a:lnTo>
                  <a:lnTo>
                    <a:pt x="1680883" y="355218"/>
                  </a:lnTo>
                  <a:lnTo>
                    <a:pt x="1678343" y="355765"/>
                  </a:lnTo>
                  <a:lnTo>
                    <a:pt x="1675066" y="356120"/>
                  </a:lnTo>
                  <a:lnTo>
                    <a:pt x="1671789" y="356488"/>
                  </a:lnTo>
                  <a:lnTo>
                    <a:pt x="1667408" y="356666"/>
                  </a:lnTo>
                  <a:lnTo>
                    <a:pt x="1661947" y="356666"/>
                  </a:lnTo>
                  <a:lnTo>
                    <a:pt x="1657223" y="356666"/>
                  </a:lnTo>
                  <a:lnTo>
                    <a:pt x="1653349" y="356488"/>
                  </a:lnTo>
                  <a:lnTo>
                    <a:pt x="1650339" y="356120"/>
                  </a:lnTo>
                  <a:lnTo>
                    <a:pt x="1647342" y="355765"/>
                  </a:lnTo>
                  <a:lnTo>
                    <a:pt x="1636280" y="345478"/>
                  </a:lnTo>
                  <a:lnTo>
                    <a:pt x="1603781" y="262178"/>
                  </a:lnTo>
                  <a:lnTo>
                    <a:pt x="1582940" y="221348"/>
                  </a:lnTo>
                  <a:lnTo>
                    <a:pt x="1577289" y="215620"/>
                  </a:lnTo>
                  <a:lnTo>
                    <a:pt x="1571650" y="209880"/>
                  </a:lnTo>
                  <a:lnTo>
                    <a:pt x="1529778" y="197459"/>
                  </a:lnTo>
                  <a:lnTo>
                    <a:pt x="1498371" y="197459"/>
                  </a:lnTo>
                  <a:lnTo>
                    <a:pt x="1498371" y="347929"/>
                  </a:lnTo>
                  <a:lnTo>
                    <a:pt x="1498371" y="349389"/>
                  </a:lnTo>
                  <a:lnTo>
                    <a:pt x="1479435" y="356666"/>
                  </a:lnTo>
                  <a:lnTo>
                    <a:pt x="1474876" y="356666"/>
                  </a:lnTo>
                  <a:lnTo>
                    <a:pt x="1470329" y="356666"/>
                  </a:lnTo>
                  <a:lnTo>
                    <a:pt x="1452486" y="351751"/>
                  </a:lnTo>
                  <a:lnTo>
                    <a:pt x="1451762" y="350659"/>
                  </a:lnTo>
                  <a:lnTo>
                    <a:pt x="1451394" y="349389"/>
                  </a:lnTo>
                  <a:lnTo>
                    <a:pt x="1451394" y="347929"/>
                  </a:lnTo>
                  <a:lnTo>
                    <a:pt x="1451394" y="20764"/>
                  </a:lnTo>
                  <a:lnTo>
                    <a:pt x="1451394" y="13652"/>
                  </a:lnTo>
                  <a:lnTo>
                    <a:pt x="1453261" y="8699"/>
                  </a:lnTo>
                  <a:lnTo>
                    <a:pt x="1456994" y="5880"/>
                  </a:lnTo>
                  <a:lnTo>
                    <a:pt x="1460728" y="3047"/>
                  </a:lnTo>
                  <a:lnTo>
                    <a:pt x="1464678" y="1638"/>
                  </a:lnTo>
                  <a:lnTo>
                    <a:pt x="1468869" y="1638"/>
                  </a:lnTo>
                  <a:close/>
                </a:path>
                <a:path w="3869054" h="360680">
                  <a:moveTo>
                    <a:pt x="940790" y="1638"/>
                  </a:moveTo>
                  <a:lnTo>
                    <a:pt x="1186573" y="1638"/>
                  </a:lnTo>
                  <a:lnTo>
                    <a:pt x="1188034" y="1638"/>
                  </a:lnTo>
                  <a:lnTo>
                    <a:pt x="1189355" y="2006"/>
                  </a:lnTo>
                  <a:lnTo>
                    <a:pt x="1195870" y="18389"/>
                  </a:lnTo>
                  <a:lnTo>
                    <a:pt x="1195870" y="21856"/>
                  </a:lnTo>
                  <a:lnTo>
                    <a:pt x="1195870" y="25311"/>
                  </a:lnTo>
                  <a:lnTo>
                    <a:pt x="1190536" y="40424"/>
                  </a:lnTo>
                  <a:lnTo>
                    <a:pt x="1189355" y="41147"/>
                  </a:lnTo>
                  <a:lnTo>
                    <a:pt x="1188034" y="41516"/>
                  </a:lnTo>
                  <a:lnTo>
                    <a:pt x="1186573" y="41516"/>
                  </a:lnTo>
                  <a:lnTo>
                    <a:pt x="1087170" y="41516"/>
                  </a:lnTo>
                  <a:lnTo>
                    <a:pt x="1087170" y="347929"/>
                  </a:lnTo>
                  <a:lnTo>
                    <a:pt x="1087170" y="349389"/>
                  </a:lnTo>
                  <a:lnTo>
                    <a:pt x="1086802" y="350659"/>
                  </a:lnTo>
                  <a:lnTo>
                    <a:pt x="1086078" y="351751"/>
                  </a:lnTo>
                  <a:lnTo>
                    <a:pt x="1085354" y="352844"/>
                  </a:lnTo>
                  <a:lnTo>
                    <a:pt x="1084071" y="353707"/>
                  </a:lnTo>
                  <a:lnTo>
                    <a:pt x="1068235" y="356666"/>
                  </a:lnTo>
                  <a:lnTo>
                    <a:pt x="1063688" y="356666"/>
                  </a:lnTo>
                  <a:lnTo>
                    <a:pt x="1059319" y="356666"/>
                  </a:lnTo>
                  <a:lnTo>
                    <a:pt x="1040193" y="349389"/>
                  </a:lnTo>
                  <a:lnTo>
                    <a:pt x="1040193" y="347929"/>
                  </a:lnTo>
                  <a:lnTo>
                    <a:pt x="1040193" y="41516"/>
                  </a:lnTo>
                  <a:lnTo>
                    <a:pt x="940790" y="41516"/>
                  </a:lnTo>
                  <a:lnTo>
                    <a:pt x="939330" y="41516"/>
                  </a:lnTo>
                  <a:lnTo>
                    <a:pt x="938009" y="41147"/>
                  </a:lnTo>
                  <a:lnTo>
                    <a:pt x="932192" y="30860"/>
                  </a:lnTo>
                  <a:lnTo>
                    <a:pt x="931735" y="28320"/>
                  </a:lnTo>
                  <a:lnTo>
                    <a:pt x="931506" y="25311"/>
                  </a:lnTo>
                  <a:lnTo>
                    <a:pt x="931506" y="21856"/>
                  </a:lnTo>
                  <a:lnTo>
                    <a:pt x="931506" y="18389"/>
                  </a:lnTo>
                  <a:lnTo>
                    <a:pt x="931735" y="15341"/>
                  </a:lnTo>
                  <a:lnTo>
                    <a:pt x="932192" y="12699"/>
                  </a:lnTo>
                  <a:lnTo>
                    <a:pt x="932637" y="10058"/>
                  </a:lnTo>
                  <a:lnTo>
                    <a:pt x="939330" y="1638"/>
                  </a:lnTo>
                  <a:lnTo>
                    <a:pt x="940790" y="1638"/>
                  </a:lnTo>
                  <a:close/>
                </a:path>
                <a:path w="3869054" h="360680">
                  <a:moveTo>
                    <a:pt x="2347696" y="825"/>
                  </a:moveTo>
                  <a:lnTo>
                    <a:pt x="2351925" y="825"/>
                  </a:lnTo>
                  <a:lnTo>
                    <a:pt x="2355583" y="1003"/>
                  </a:lnTo>
                  <a:lnTo>
                    <a:pt x="2358656" y="1371"/>
                  </a:lnTo>
                  <a:lnTo>
                    <a:pt x="2361730" y="1727"/>
                  </a:lnTo>
                  <a:lnTo>
                    <a:pt x="2364130" y="2324"/>
                  </a:lnTo>
                  <a:lnTo>
                    <a:pt x="2365857" y="3149"/>
                  </a:lnTo>
                  <a:lnTo>
                    <a:pt x="2367584" y="3962"/>
                  </a:lnTo>
                  <a:lnTo>
                    <a:pt x="2368842" y="4914"/>
                  </a:lnTo>
                  <a:lnTo>
                    <a:pt x="2369604" y="6007"/>
                  </a:lnTo>
                  <a:lnTo>
                    <a:pt x="2370366" y="7099"/>
                  </a:lnTo>
                  <a:lnTo>
                    <a:pt x="2370759" y="8293"/>
                  </a:lnTo>
                  <a:lnTo>
                    <a:pt x="2370759" y="9563"/>
                  </a:lnTo>
                  <a:lnTo>
                    <a:pt x="2370759" y="335648"/>
                  </a:lnTo>
                  <a:lnTo>
                    <a:pt x="2370759" y="339280"/>
                  </a:lnTo>
                  <a:lnTo>
                    <a:pt x="2370150" y="342379"/>
                  </a:lnTo>
                  <a:lnTo>
                    <a:pt x="2368918" y="344931"/>
                  </a:lnTo>
                  <a:lnTo>
                    <a:pt x="2367699" y="347471"/>
                  </a:lnTo>
                  <a:lnTo>
                    <a:pt x="2366098" y="349567"/>
                  </a:lnTo>
                  <a:lnTo>
                    <a:pt x="2364117" y="351205"/>
                  </a:lnTo>
                  <a:lnTo>
                    <a:pt x="2362149" y="352844"/>
                  </a:lnTo>
                  <a:lnTo>
                    <a:pt x="2359926" y="354037"/>
                  </a:lnTo>
                  <a:lnTo>
                    <a:pt x="2357488" y="354761"/>
                  </a:lnTo>
                  <a:lnTo>
                    <a:pt x="2355037" y="355485"/>
                  </a:lnTo>
                  <a:lnTo>
                    <a:pt x="2352586" y="355853"/>
                  </a:lnTo>
                  <a:lnTo>
                    <a:pt x="2350135" y="355853"/>
                  </a:lnTo>
                  <a:lnTo>
                    <a:pt x="2334602" y="355853"/>
                  </a:lnTo>
                  <a:lnTo>
                    <a:pt x="2329713" y="355853"/>
                  </a:lnTo>
                  <a:lnTo>
                    <a:pt x="2325420" y="355345"/>
                  </a:lnTo>
                  <a:lnTo>
                    <a:pt x="2301417" y="338099"/>
                  </a:lnTo>
                  <a:lnTo>
                    <a:pt x="2298115" y="333552"/>
                  </a:lnTo>
                  <a:lnTo>
                    <a:pt x="2294623" y="327723"/>
                  </a:lnTo>
                  <a:lnTo>
                    <a:pt x="2290927" y="320624"/>
                  </a:lnTo>
                  <a:lnTo>
                    <a:pt x="2183117" y="119621"/>
                  </a:lnTo>
                  <a:lnTo>
                    <a:pt x="2161859" y="78507"/>
                  </a:lnTo>
                  <a:lnTo>
                    <a:pt x="2150097" y="53809"/>
                  </a:lnTo>
                  <a:lnTo>
                    <a:pt x="2149551" y="53809"/>
                  </a:lnTo>
                  <a:lnTo>
                    <a:pt x="2150364" y="93954"/>
                  </a:lnTo>
                  <a:lnTo>
                    <a:pt x="2150643" y="134645"/>
                  </a:lnTo>
                  <a:lnTo>
                    <a:pt x="2150643" y="347929"/>
                  </a:lnTo>
                  <a:lnTo>
                    <a:pt x="2150643" y="349211"/>
                  </a:lnTo>
                  <a:lnTo>
                    <a:pt x="2131618" y="356666"/>
                  </a:lnTo>
                  <a:lnTo>
                    <a:pt x="2127008" y="356666"/>
                  </a:lnTo>
                  <a:lnTo>
                    <a:pt x="2122398" y="356666"/>
                  </a:lnTo>
                  <a:lnTo>
                    <a:pt x="2104821" y="351624"/>
                  </a:lnTo>
                  <a:lnTo>
                    <a:pt x="2104047" y="350431"/>
                  </a:lnTo>
                  <a:lnTo>
                    <a:pt x="2103666" y="349211"/>
                  </a:lnTo>
                  <a:lnTo>
                    <a:pt x="2103666" y="347929"/>
                  </a:lnTo>
                  <a:lnTo>
                    <a:pt x="2103666" y="21856"/>
                  </a:lnTo>
                  <a:lnTo>
                    <a:pt x="2103666" y="14566"/>
                  </a:lnTo>
                  <a:lnTo>
                    <a:pt x="2105736" y="9385"/>
                  </a:lnTo>
                  <a:lnTo>
                    <a:pt x="2109863" y="6286"/>
                  </a:lnTo>
                  <a:lnTo>
                    <a:pt x="2114003" y="3187"/>
                  </a:lnTo>
                  <a:lnTo>
                    <a:pt x="2118512" y="1638"/>
                  </a:lnTo>
                  <a:lnTo>
                    <a:pt x="2123401" y="1638"/>
                  </a:lnTo>
                  <a:lnTo>
                    <a:pt x="2146515" y="1638"/>
                  </a:lnTo>
                  <a:lnTo>
                    <a:pt x="2151964" y="1638"/>
                  </a:lnTo>
                  <a:lnTo>
                    <a:pt x="2156510" y="2095"/>
                  </a:lnTo>
                  <a:lnTo>
                    <a:pt x="2160181" y="3009"/>
                  </a:lnTo>
                  <a:lnTo>
                    <a:pt x="2163851" y="3924"/>
                  </a:lnTo>
                  <a:lnTo>
                    <a:pt x="2167140" y="5422"/>
                  </a:lnTo>
                  <a:lnTo>
                    <a:pt x="2170049" y="7518"/>
                  </a:lnTo>
                  <a:lnTo>
                    <a:pt x="2172957" y="9613"/>
                  </a:lnTo>
                  <a:lnTo>
                    <a:pt x="2187079" y="30314"/>
                  </a:lnTo>
                  <a:lnTo>
                    <a:pt x="2269959" y="185432"/>
                  </a:lnTo>
                  <a:lnTo>
                    <a:pt x="2288271" y="219893"/>
                  </a:lnTo>
                  <a:lnTo>
                    <a:pt x="2301754" y="246315"/>
                  </a:lnTo>
                  <a:lnTo>
                    <a:pt x="2305030" y="252791"/>
                  </a:lnTo>
                  <a:lnTo>
                    <a:pt x="2308288" y="259217"/>
                  </a:lnTo>
                  <a:lnTo>
                    <a:pt x="2311527" y="265595"/>
                  </a:lnTo>
                  <a:lnTo>
                    <a:pt x="2314748" y="271950"/>
                  </a:lnTo>
                  <a:lnTo>
                    <a:pt x="2317956" y="278325"/>
                  </a:lnTo>
                  <a:lnTo>
                    <a:pt x="2321149" y="284717"/>
                  </a:lnTo>
                  <a:lnTo>
                    <a:pt x="2324328" y="291122"/>
                  </a:lnTo>
                  <a:lnTo>
                    <a:pt x="2324608" y="291122"/>
                  </a:lnTo>
                  <a:lnTo>
                    <a:pt x="2323922" y="246202"/>
                  </a:lnTo>
                  <a:lnTo>
                    <a:pt x="2323782" y="201282"/>
                  </a:lnTo>
                  <a:lnTo>
                    <a:pt x="2323782" y="9563"/>
                  </a:lnTo>
                  <a:lnTo>
                    <a:pt x="2323782" y="8293"/>
                  </a:lnTo>
                  <a:lnTo>
                    <a:pt x="2324163" y="7099"/>
                  </a:lnTo>
                  <a:lnTo>
                    <a:pt x="2324938" y="6007"/>
                  </a:lnTo>
                  <a:lnTo>
                    <a:pt x="2325700" y="4914"/>
                  </a:lnTo>
                  <a:lnTo>
                    <a:pt x="2326995" y="3962"/>
                  </a:lnTo>
                  <a:lnTo>
                    <a:pt x="2328824" y="3149"/>
                  </a:lnTo>
                  <a:lnTo>
                    <a:pt x="2330653" y="2324"/>
                  </a:lnTo>
                  <a:lnTo>
                    <a:pt x="2333053" y="1727"/>
                  </a:lnTo>
                  <a:lnTo>
                    <a:pt x="2336025" y="1371"/>
                  </a:lnTo>
                  <a:lnTo>
                    <a:pt x="2339009" y="1003"/>
                  </a:lnTo>
                  <a:lnTo>
                    <a:pt x="2342896" y="825"/>
                  </a:lnTo>
                  <a:lnTo>
                    <a:pt x="2347696" y="825"/>
                  </a:lnTo>
                  <a:close/>
                </a:path>
                <a:path w="3869054" h="360680">
                  <a:moveTo>
                    <a:pt x="640816" y="825"/>
                  </a:moveTo>
                  <a:lnTo>
                    <a:pt x="645045" y="825"/>
                  </a:lnTo>
                  <a:lnTo>
                    <a:pt x="648703" y="1003"/>
                  </a:lnTo>
                  <a:lnTo>
                    <a:pt x="651776" y="1371"/>
                  </a:lnTo>
                  <a:lnTo>
                    <a:pt x="654850" y="1727"/>
                  </a:lnTo>
                  <a:lnTo>
                    <a:pt x="657250" y="2324"/>
                  </a:lnTo>
                  <a:lnTo>
                    <a:pt x="658977" y="3149"/>
                  </a:lnTo>
                  <a:lnTo>
                    <a:pt x="660704" y="3962"/>
                  </a:lnTo>
                  <a:lnTo>
                    <a:pt x="661962" y="4914"/>
                  </a:lnTo>
                  <a:lnTo>
                    <a:pt x="662724" y="6007"/>
                  </a:lnTo>
                  <a:lnTo>
                    <a:pt x="663486" y="7099"/>
                  </a:lnTo>
                  <a:lnTo>
                    <a:pt x="663879" y="8293"/>
                  </a:lnTo>
                  <a:lnTo>
                    <a:pt x="663879" y="9563"/>
                  </a:lnTo>
                  <a:lnTo>
                    <a:pt x="663879" y="335648"/>
                  </a:lnTo>
                  <a:lnTo>
                    <a:pt x="663879" y="339280"/>
                  </a:lnTo>
                  <a:lnTo>
                    <a:pt x="663270" y="342379"/>
                  </a:lnTo>
                  <a:lnTo>
                    <a:pt x="662038" y="344931"/>
                  </a:lnTo>
                  <a:lnTo>
                    <a:pt x="660819" y="347471"/>
                  </a:lnTo>
                  <a:lnTo>
                    <a:pt x="659218" y="349567"/>
                  </a:lnTo>
                  <a:lnTo>
                    <a:pt x="657237" y="351205"/>
                  </a:lnTo>
                  <a:lnTo>
                    <a:pt x="655269" y="352844"/>
                  </a:lnTo>
                  <a:lnTo>
                    <a:pt x="653046" y="354037"/>
                  </a:lnTo>
                  <a:lnTo>
                    <a:pt x="650608" y="354761"/>
                  </a:lnTo>
                  <a:lnTo>
                    <a:pt x="648157" y="355485"/>
                  </a:lnTo>
                  <a:lnTo>
                    <a:pt x="645706" y="355853"/>
                  </a:lnTo>
                  <a:lnTo>
                    <a:pt x="643255" y="355853"/>
                  </a:lnTo>
                  <a:lnTo>
                    <a:pt x="627722" y="355853"/>
                  </a:lnTo>
                  <a:lnTo>
                    <a:pt x="622833" y="355853"/>
                  </a:lnTo>
                  <a:lnTo>
                    <a:pt x="618540" y="355345"/>
                  </a:lnTo>
                  <a:lnTo>
                    <a:pt x="594537" y="338099"/>
                  </a:lnTo>
                  <a:lnTo>
                    <a:pt x="591235" y="333552"/>
                  </a:lnTo>
                  <a:lnTo>
                    <a:pt x="587743" y="327723"/>
                  </a:lnTo>
                  <a:lnTo>
                    <a:pt x="584047" y="320624"/>
                  </a:lnTo>
                  <a:lnTo>
                    <a:pt x="476237" y="119621"/>
                  </a:lnTo>
                  <a:lnTo>
                    <a:pt x="454979" y="78507"/>
                  </a:lnTo>
                  <a:lnTo>
                    <a:pt x="443217" y="53809"/>
                  </a:lnTo>
                  <a:lnTo>
                    <a:pt x="442671" y="53809"/>
                  </a:lnTo>
                  <a:lnTo>
                    <a:pt x="443483" y="93954"/>
                  </a:lnTo>
                  <a:lnTo>
                    <a:pt x="443763" y="134645"/>
                  </a:lnTo>
                  <a:lnTo>
                    <a:pt x="443763" y="347929"/>
                  </a:lnTo>
                  <a:lnTo>
                    <a:pt x="443763" y="349211"/>
                  </a:lnTo>
                  <a:lnTo>
                    <a:pt x="424738" y="356666"/>
                  </a:lnTo>
                  <a:lnTo>
                    <a:pt x="420128" y="356666"/>
                  </a:lnTo>
                  <a:lnTo>
                    <a:pt x="415518" y="356666"/>
                  </a:lnTo>
                  <a:lnTo>
                    <a:pt x="397941" y="351624"/>
                  </a:lnTo>
                  <a:lnTo>
                    <a:pt x="397167" y="350431"/>
                  </a:lnTo>
                  <a:lnTo>
                    <a:pt x="396786" y="349211"/>
                  </a:lnTo>
                  <a:lnTo>
                    <a:pt x="396786" y="347929"/>
                  </a:lnTo>
                  <a:lnTo>
                    <a:pt x="396786" y="21856"/>
                  </a:lnTo>
                  <a:lnTo>
                    <a:pt x="396786" y="14566"/>
                  </a:lnTo>
                  <a:lnTo>
                    <a:pt x="398856" y="9385"/>
                  </a:lnTo>
                  <a:lnTo>
                    <a:pt x="402983" y="6286"/>
                  </a:lnTo>
                  <a:lnTo>
                    <a:pt x="407123" y="3187"/>
                  </a:lnTo>
                  <a:lnTo>
                    <a:pt x="411632" y="1638"/>
                  </a:lnTo>
                  <a:lnTo>
                    <a:pt x="416521" y="1638"/>
                  </a:lnTo>
                  <a:lnTo>
                    <a:pt x="439635" y="1638"/>
                  </a:lnTo>
                  <a:lnTo>
                    <a:pt x="445084" y="1638"/>
                  </a:lnTo>
                  <a:lnTo>
                    <a:pt x="449630" y="2095"/>
                  </a:lnTo>
                  <a:lnTo>
                    <a:pt x="453301" y="3009"/>
                  </a:lnTo>
                  <a:lnTo>
                    <a:pt x="456971" y="3924"/>
                  </a:lnTo>
                  <a:lnTo>
                    <a:pt x="460260" y="5422"/>
                  </a:lnTo>
                  <a:lnTo>
                    <a:pt x="463169" y="7518"/>
                  </a:lnTo>
                  <a:lnTo>
                    <a:pt x="466077" y="9613"/>
                  </a:lnTo>
                  <a:lnTo>
                    <a:pt x="480199" y="30314"/>
                  </a:lnTo>
                  <a:lnTo>
                    <a:pt x="563079" y="185432"/>
                  </a:lnTo>
                  <a:lnTo>
                    <a:pt x="581391" y="219893"/>
                  </a:lnTo>
                  <a:lnTo>
                    <a:pt x="594874" y="246315"/>
                  </a:lnTo>
                  <a:lnTo>
                    <a:pt x="598150" y="252791"/>
                  </a:lnTo>
                  <a:lnTo>
                    <a:pt x="601408" y="259217"/>
                  </a:lnTo>
                  <a:lnTo>
                    <a:pt x="604646" y="265595"/>
                  </a:lnTo>
                  <a:lnTo>
                    <a:pt x="607868" y="271950"/>
                  </a:lnTo>
                  <a:lnTo>
                    <a:pt x="611076" y="278325"/>
                  </a:lnTo>
                  <a:lnTo>
                    <a:pt x="614269" y="284717"/>
                  </a:lnTo>
                  <a:lnTo>
                    <a:pt x="617448" y="291122"/>
                  </a:lnTo>
                  <a:lnTo>
                    <a:pt x="617727" y="291122"/>
                  </a:lnTo>
                  <a:lnTo>
                    <a:pt x="617042" y="246202"/>
                  </a:lnTo>
                  <a:lnTo>
                    <a:pt x="616902" y="201282"/>
                  </a:lnTo>
                  <a:lnTo>
                    <a:pt x="616902" y="9563"/>
                  </a:lnTo>
                  <a:lnTo>
                    <a:pt x="616902" y="8293"/>
                  </a:lnTo>
                  <a:lnTo>
                    <a:pt x="617283" y="7099"/>
                  </a:lnTo>
                  <a:lnTo>
                    <a:pt x="618058" y="6007"/>
                  </a:lnTo>
                  <a:lnTo>
                    <a:pt x="618820" y="4914"/>
                  </a:lnTo>
                  <a:lnTo>
                    <a:pt x="620115" y="3962"/>
                  </a:lnTo>
                  <a:lnTo>
                    <a:pt x="621944" y="3149"/>
                  </a:lnTo>
                  <a:lnTo>
                    <a:pt x="623773" y="2324"/>
                  </a:lnTo>
                  <a:lnTo>
                    <a:pt x="626173" y="1727"/>
                  </a:lnTo>
                  <a:lnTo>
                    <a:pt x="629145" y="1371"/>
                  </a:lnTo>
                  <a:lnTo>
                    <a:pt x="632129" y="1003"/>
                  </a:lnTo>
                  <a:lnTo>
                    <a:pt x="636016" y="825"/>
                  </a:lnTo>
                  <a:lnTo>
                    <a:pt x="640816" y="825"/>
                  </a:lnTo>
                  <a:close/>
                </a:path>
                <a:path w="3869054" h="360680">
                  <a:moveTo>
                    <a:pt x="3709060" y="0"/>
                  </a:moveTo>
                  <a:lnTo>
                    <a:pt x="3713619" y="0"/>
                  </a:lnTo>
                  <a:lnTo>
                    <a:pt x="3717391" y="228"/>
                  </a:lnTo>
                  <a:lnTo>
                    <a:pt x="3720401" y="685"/>
                  </a:lnTo>
                  <a:lnTo>
                    <a:pt x="3723398" y="1142"/>
                  </a:lnTo>
                  <a:lnTo>
                    <a:pt x="3725811" y="1689"/>
                  </a:lnTo>
                  <a:lnTo>
                    <a:pt x="3727627" y="2324"/>
                  </a:lnTo>
                  <a:lnTo>
                    <a:pt x="3729456" y="2959"/>
                  </a:lnTo>
                  <a:lnTo>
                    <a:pt x="3730726" y="3822"/>
                  </a:lnTo>
                  <a:lnTo>
                    <a:pt x="3731463" y="4914"/>
                  </a:lnTo>
                  <a:lnTo>
                    <a:pt x="3732187" y="6007"/>
                  </a:lnTo>
                  <a:lnTo>
                    <a:pt x="3732555" y="7289"/>
                  </a:lnTo>
                  <a:lnTo>
                    <a:pt x="3732555" y="8737"/>
                  </a:lnTo>
                  <a:lnTo>
                    <a:pt x="3732555" y="314337"/>
                  </a:lnTo>
                  <a:lnTo>
                    <a:pt x="3859263" y="314337"/>
                  </a:lnTo>
                  <a:lnTo>
                    <a:pt x="3860901" y="314337"/>
                  </a:lnTo>
                  <a:lnTo>
                    <a:pt x="3862324" y="314756"/>
                  </a:lnTo>
                  <a:lnTo>
                    <a:pt x="3863505" y="315569"/>
                  </a:lnTo>
                  <a:lnTo>
                    <a:pt x="3864686" y="316395"/>
                  </a:lnTo>
                  <a:lnTo>
                    <a:pt x="3865689" y="317576"/>
                  </a:lnTo>
                  <a:lnTo>
                    <a:pt x="3866502" y="319125"/>
                  </a:lnTo>
                  <a:lnTo>
                    <a:pt x="3867327" y="320662"/>
                  </a:lnTo>
                  <a:lnTo>
                    <a:pt x="3867912" y="322719"/>
                  </a:lnTo>
                  <a:lnTo>
                    <a:pt x="3868280" y="325259"/>
                  </a:lnTo>
                  <a:lnTo>
                    <a:pt x="3868648" y="327812"/>
                  </a:lnTo>
                  <a:lnTo>
                    <a:pt x="3868826" y="330911"/>
                  </a:lnTo>
                  <a:lnTo>
                    <a:pt x="3868826" y="334556"/>
                  </a:lnTo>
                  <a:lnTo>
                    <a:pt x="3868826" y="338188"/>
                  </a:lnTo>
                  <a:lnTo>
                    <a:pt x="3868648" y="341236"/>
                  </a:lnTo>
                  <a:lnTo>
                    <a:pt x="3868280" y="343700"/>
                  </a:lnTo>
                  <a:lnTo>
                    <a:pt x="3867912" y="346163"/>
                  </a:lnTo>
                  <a:lnTo>
                    <a:pt x="3867327" y="348246"/>
                  </a:lnTo>
                  <a:lnTo>
                    <a:pt x="3866502" y="349986"/>
                  </a:lnTo>
                  <a:lnTo>
                    <a:pt x="3865689" y="351713"/>
                  </a:lnTo>
                  <a:lnTo>
                    <a:pt x="3864686" y="352983"/>
                  </a:lnTo>
                  <a:lnTo>
                    <a:pt x="3863505" y="353809"/>
                  </a:lnTo>
                  <a:lnTo>
                    <a:pt x="3862324" y="354622"/>
                  </a:lnTo>
                  <a:lnTo>
                    <a:pt x="3860901" y="355028"/>
                  </a:lnTo>
                  <a:lnTo>
                    <a:pt x="3859263" y="355028"/>
                  </a:lnTo>
                  <a:lnTo>
                    <a:pt x="3703053" y="355028"/>
                  </a:lnTo>
                  <a:lnTo>
                    <a:pt x="3698862" y="355028"/>
                  </a:lnTo>
                  <a:lnTo>
                    <a:pt x="3694912" y="353618"/>
                  </a:lnTo>
                  <a:lnTo>
                    <a:pt x="3691178" y="350799"/>
                  </a:lnTo>
                  <a:lnTo>
                    <a:pt x="3687445" y="347979"/>
                  </a:lnTo>
                  <a:lnTo>
                    <a:pt x="3685578" y="343014"/>
                  </a:lnTo>
                  <a:lnTo>
                    <a:pt x="3685578" y="335914"/>
                  </a:lnTo>
                  <a:lnTo>
                    <a:pt x="3685578" y="8737"/>
                  </a:lnTo>
                  <a:lnTo>
                    <a:pt x="3685578" y="7289"/>
                  </a:lnTo>
                  <a:lnTo>
                    <a:pt x="3685946" y="6007"/>
                  </a:lnTo>
                  <a:lnTo>
                    <a:pt x="3686670" y="4914"/>
                  </a:lnTo>
                  <a:lnTo>
                    <a:pt x="3687394" y="3822"/>
                  </a:lnTo>
                  <a:lnTo>
                    <a:pt x="3697871" y="685"/>
                  </a:lnTo>
                  <a:lnTo>
                    <a:pt x="3700957" y="228"/>
                  </a:lnTo>
                  <a:lnTo>
                    <a:pt x="3704691" y="0"/>
                  </a:lnTo>
                  <a:lnTo>
                    <a:pt x="3709060" y="0"/>
                  </a:lnTo>
                  <a:close/>
                </a:path>
                <a:path w="3869054" h="360680">
                  <a:moveTo>
                    <a:pt x="3438271" y="0"/>
                  </a:moveTo>
                  <a:lnTo>
                    <a:pt x="3444100" y="0"/>
                  </a:lnTo>
                  <a:lnTo>
                    <a:pt x="3448926" y="139"/>
                  </a:lnTo>
                  <a:lnTo>
                    <a:pt x="3452749" y="419"/>
                  </a:lnTo>
                  <a:lnTo>
                    <a:pt x="3456571" y="685"/>
                  </a:lnTo>
                  <a:lnTo>
                    <a:pt x="3459670" y="1193"/>
                  </a:lnTo>
                  <a:lnTo>
                    <a:pt x="3462032" y="1917"/>
                  </a:lnTo>
                  <a:lnTo>
                    <a:pt x="3464394" y="2641"/>
                  </a:lnTo>
                  <a:lnTo>
                    <a:pt x="3470490" y="10109"/>
                  </a:lnTo>
                  <a:lnTo>
                    <a:pt x="3589020" y="338378"/>
                  </a:lnTo>
                  <a:lnTo>
                    <a:pt x="3590480" y="342379"/>
                  </a:lnTo>
                  <a:lnTo>
                    <a:pt x="3591255" y="345605"/>
                  </a:lnTo>
                  <a:lnTo>
                    <a:pt x="3591344" y="348068"/>
                  </a:lnTo>
                  <a:lnTo>
                    <a:pt x="3591433" y="350532"/>
                  </a:lnTo>
                  <a:lnTo>
                    <a:pt x="3582060" y="356120"/>
                  </a:lnTo>
                  <a:lnTo>
                    <a:pt x="3578694" y="356488"/>
                  </a:lnTo>
                  <a:lnTo>
                    <a:pt x="3574186" y="356666"/>
                  </a:lnTo>
                  <a:lnTo>
                    <a:pt x="3568534" y="356666"/>
                  </a:lnTo>
                  <a:lnTo>
                    <a:pt x="3562896" y="356666"/>
                  </a:lnTo>
                  <a:lnTo>
                    <a:pt x="3558387" y="356539"/>
                  </a:lnTo>
                  <a:lnTo>
                    <a:pt x="3555022" y="356260"/>
                  </a:lnTo>
                  <a:lnTo>
                    <a:pt x="3551656" y="355993"/>
                  </a:lnTo>
                  <a:lnTo>
                    <a:pt x="3543554" y="352297"/>
                  </a:lnTo>
                  <a:lnTo>
                    <a:pt x="3542728" y="351205"/>
                  </a:lnTo>
                  <a:lnTo>
                    <a:pt x="3541953" y="349846"/>
                  </a:lnTo>
                  <a:lnTo>
                    <a:pt x="3541229" y="348208"/>
                  </a:lnTo>
                  <a:lnTo>
                    <a:pt x="3510915" y="262178"/>
                  </a:lnTo>
                  <a:lnTo>
                    <a:pt x="3363988" y="262178"/>
                  </a:lnTo>
                  <a:lnTo>
                    <a:pt x="3335045" y="347116"/>
                  </a:lnTo>
                  <a:lnTo>
                    <a:pt x="3334499" y="348754"/>
                  </a:lnTo>
                  <a:lnTo>
                    <a:pt x="3333762" y="350164"/>
                  </a:lnTo>
                  <a:lnTo>
                    <a:pt x="3321519" y="356120"/>
                  </a:lnTo>
                  <a:lnTo>
                    <a:pt x="3318332" y="356488"/>
                  </a:lnTo>
                  <a:lnTo>
                    <a:pt x="3314191" y="356666"/>
                  </a:lnTo>
                  <a:lnTo>
                    <a:pt x="3309099" y="356666"/>
                  </a:lnTo>
                  <a:lnTo>
                    <a:pt x="3303816" y="356666"/>
                  </a:lnTo>
                  <a:lnTo>
                    <a:pt x="3289020" y="353390"/>
                  </a:lnTo>
                  <a:lnTo>
                    <a:pt x="3287661" y="352120"/>
                  </a:lnTo>
                  <a:lnTo>
                    <a:pt x="3287014" y="350253"/>
                  </a:lnTo>
                  <a:lnTo>
                    <a:pt x="3287115" y="347802"/>
                  </a:lnTo>
                  <a:lnTo>
                    <a:pt x="3287204" y="345338"/>
                  </a:lnTo>
                  <a:lnTo>
                    <a:pt x="3407956" y="9829"/>
                  </a:lnTo>
                  <a:lnTo>
                    <a:pt x="3424758" y="419"/>
                  </a:lnTo>
                  <a:lnTo>
                    <a:pt x="3428301" y="139"/>
                  </a:lnTo>
                  <a:lnTo>
                    <a:pt x="3432810" y="0"/>
                  </a:lnTo>
                  <a:lnTo>
                    <a:pt x="3438271" y="0"/>
                  </a:lnTo>
                  <a:close/>
                </a:path>
                <a:path w="3869054" h="360680">
                  <a:moveTo>
                    <a:pt x="2807296" y="0"/>
                  </a:moveTo>
                  <a:lnTo>
                    <a:pt x="2812935" y="0"/>
                  </a:lnTo>
                  <a:lnTo>
                    <a:pt x="2817393" y="139"/>
                  </a:lnTo>
                  <a:lnTo>
                    <a:pt x="2820670" y="419"/>
                  </a:lnTo>
                  <a:lnTo>
                    <a:pt x="2823959" y="685"/>
                  </a:lnTo>
                  <a:lnTo>
                    <a:pt x="2831731" y="4914"/>
                  </a:lnTo>
                  <a:lnTo>
                    <a:pt x="2832379" y="6197"/>
                  </a:lnTo>
                  <a:lnTo>
                    <a:pt x="2832874" y="7835"/>
                  </a:lnTo>
                  <a:lnTo>
                    <a:pt x="2833243" y="9829"/>
                  </a:lnTo>
                  <a:lnTo>
                    <a:pt x="2912706" y="305879"/>
                  </a:lnTo>
                  <a:lnTo>
                    <a:pt x="2912986" y="305879"/>
                  </a:lnTo>
                  <a:lnTo>
                    <a:pt x="2988360" y="10375"/>
                  </a:lnTo>
                  <a:lnTo>
                    <a:pt x="2988906" y="8381"/>
                  </a:lnTo>
                  <a:lnTo>
                    <a:pt x="3009938" y="0"/>
                  </a:lnTo>
                  <a:lnTo>
                    <a:pt x="3015399" y="0"/>
                  </a:lnTo>
                  <a:lnTo>
                    <a:pt x="3020491" y="0"/>
                  </a:lnTo>
                  <a:lnTo>
                    <a:pt x="3038741" y="5333"/>
                  </a:lnTo>
                  <a:lnTo>
                    <a:pt x="3039567" y="6692"/>
                  </a:lnTo>
                  <a:lnTo>
                    <a:pt x="3040253" y="8381"/>
                  </a:lnTo>
                  <a:lnTo>
                    <a:pt x="3040799" y="10375"/>
                  </a:lnTo>
                  <a:lnTo>
                    <a:pt x="3121901" y="305879"/>
                  </a:lnTo>
                  <a:lnTo>
                    <a:pt x="3122447" y="305879"/>
                  </a:lnTo>
                  <a:lnTo>
                    <a:pt x="3200285" y="10109"/>
                  </a:lnTo>
                  <a:lnTo>
                    <a:pt x="3200831" y="8293"/>
                  </a:lnTo>
                  <a:lnTo>
                    <a:pt x="3201377" y="6692"/>
                  </a:lnTo>
                  <a:lnTo>
                    <a:pt x="3201924" y="5333"/>
                  </a:lnTo>
                  <a:lnTo>
                    <a:pt x="3202470" y="3962"/>
                  </a:lnTo>
                  <a:lnTo>
                    <a:pt x="3220135" y="0"/>
                  </a:lnTo>
                  <a:lnTo>
                    <a:pt x="3225406" y="0"/>
                  </a:lnTo>
                  <a:lnTo>
                    <a:pt x="3230867" y="0"/>
                  </a:lnTo>
                  <a:lnTo>
                    <a:pt x="3235198" y="228"/>
                  </a:lnTo>
                  <a:lnTo>
                    <a:pt x="3238385" y="685"/>
                  </a:lnTo>
                  <a:lnTo>
                    <a:pt x="3241573" y="1142"/>
                  </a:lnTo>
                  <a:lnTo>
                    <a:pt x="3243884" y="2006"/>
                  </a:lnTo>
                  <a:lnTo>
                    <a:pt x="3245345" y="3276"/>
                  </a:lnTo>
                  <a:lnTo>
                    <a:pt x="3246805" y="4559"/>
                  </a:lnTo>
                  <a:lnTo>
                    <a:pt x="3247491" y="6375"/>
                  </a:lnTo>
                  <a:lnTo>
                    <a:pt x="3247390" y="8737"/>
                  </a:lnTo>
                  <a:lnTo>
                    <a:pt x="3247301" y="11112"/>
                  </a:lnTo>
                  <a:lnTo>
                    <a:pt x="3246805" y="14389"/>
                  </a:lnTo>
                  <a:lnTo>
                    <a:pt x="3245891" y="18580"/>
                  </a:lnTo>
                  <a:lnTo>
                    <a:pt x="3152216" y="344652"/>
                  </a:lnTo>
                  <a:lnTo>
                    <a:pt x="3151492" y="347205"/>
                  </a:lnTo>
                  <a:lnTo>
                    <a:pt x="3133509" y="356120"/>
                  </a:lnTo>
                  <a:lnTo>
                    <a:pt x="3129775" y="356488"/>
                  </a:lnTo>
                  <a:lnTo>
                    <a:pt x="3125177" y="356666"/>
                  </a:lnTo>
                  <a:lnTo>
                    <a:pt x="3119716" y="356666"/>
                  </a:lnTo>
                  <a:lnTo>
                    <a:pt x="3114078" y="356666"/>
                  </a:lnTo>
                  <a:lnTo>
                    <a:pt x="3109302" y="356488"/>
                  </a:lnTo>
                  <a:lnTo>
                    <a:pt x="3105378" y="356120"/>
                  </a:lnTo>
                  <a:lnTo>
                    <a:pt x="3101467" y="355765"/>
                  </a:lnTo>
                  <a:lnTo>
                    <a:pt x="3012935" y="77838"/>
                  </a:lnTo>
                  <a:lnTo>
                    <a:pt x="3012389" y="77838"/>
                  </a:lnTo>
                  <a:lnTo>
                    <a:pt x="2944114" y="344652"/>
                  </a:lnTo>
                  <a:lnTo>
                    <a:pt x="2943567" y="347205"/>
                  </a:lnTo>
                  <a:lnTo>
                    <a:pt x="2942666" y="349249"/>
                  </a:lnTo>
                  <a:lnTo>
                    <a:pt x="2941383" y="350799"/>
                  </a:lnTo>
                  <a:lnTo>
                    <a:pt x="2940113" y="352348"/>
                  </a:lnTo>
                  <a:lnTo>
                    <a:pt x="2938297" y="353529"/>
                  </a:lnTo>
                  <a:lnTo>
                    <a:pt x="2935922" y="354355"/>
                  </a:lnTo>
                  <a:lnTo>
                    <a:pt x="2933560" y="355168"/>
                  </a:lnTo>
                  <a:lnTo>
                    <a:pt x="2930512" y="355765"/>
                  </a:lnTo>
                  <a:lnTo>
                    <a:pt x="2926778" y="356120"/>
                  </a:lnTo>
                  <a:lnTo>
                    <a:pt x="2923044" y="356488"/>
                  </a:lnTo>
                  <a:lnTo>
                    <a:pt x="2918269" y="356666"/>
                  </a:lnTo>
                  <a:lnTo>
                    <a:pt x="2912440" y="356666"/>
                  </a:lnTo>
                  <a:lnTo>
                    <a:pt x="2906433" y="356666"/>
                  </a:lnTo>
                  <a:lnTo>
                    <a:pt x="2901416" y="356488"/>
                  </a:lnTo>
                  <a:lnTo>
                    <a:pt x="2897416" y="356120"/>
                  </a:lnTo>
                  <a:lnTo>
                    <a:pt x="2893415" y="355765"/>
                  </a:lnTo>
                  <a:lnTo>
                    <a:pt x="2881718" y="350799"/>
                  </a:lnTo>
                  <a:lnTo>
                    <a:pt x="2880347" y="349249"/>
                  </a:lnTo>
                  <a:lnTo>
                    <a:pt x="2879394" y="347205"/>
                  </a:lnTo>
                  <a:lnTo>
                    <a:pt x="2878848" y="344652"/>
                  </a:lnTo>
                  <a:lnTo>
                    <a:pt x="2785440" y="18300"/>
                  </a:lnTo>
                  <a:lnTo>
                    <a:pt x="2784348" y="14109"/>
                  </a:lnTo>
                  <a:lnTo>
                    <a:pt x="2783763" y="10833"/>
                  </a:lnTo>
                  <a:lnTo>
                    <a:pt x="2783674" y="8470"/>
                  </a:lnTo>
                  <a:lnTo>
                    <a:pt x="2783586" y="6108"/>
                  </a:lnTo>
                  <a:lnTo>
                    <a:pt x="2784309" y="4279"/>
                  </a:lnTo>
                  <a:lnTo>
                    <a:pt x="2785859" y="3009"/>
                  </a:lnTo>
                  <a:lnTo>
                    <a:pt x="2787408" y="1727"/>
                  </a:lnTo>
                  <a:lnTo>
                    <a:pt x="2789910" y="914"/>
                  </a:lnTo>
                  <a:lnTo>
                    <a:pt x="2793365" y="546"/>
                  </a:lnTo>
                  <a:lnTo>
                    <a:pt x="2796819" y="190"/>
                  </a:lnTo>
                  <a:lnTo>
                    <a:pt x="2801467" y="0"/>
                  </a:lnTo>
                  <a:lnTo>
                    <a:pt x="2807296" y="0"/>
                  </a:lnTo>
                  <a:close/>
                </a:path>
                <a:path w="3869054" h="360680">
                  <a:moveTo>
                    <a:pt x="819556" y="0"/>
                  </a:moveTo>
                  <a:lnTo>
                    <a:pt x="824115" y="0"/>
                  </a:lnTo>
                  <a:lnTo>
                    <a:pt x="827887" y="228"/>
                  </a:lnTo>
                  <a:lnTo>
                    <a:pt x="843051" y="7289"/>
                  </a:lnTo>
                  <a:lnTo>
                    <a:pt x="843051" y="8737"/>
                  </a:lnTo>
                  <a:lnTo>
                    <a:pt x="843051" y="347929"/>
                  </a:lnTo>
                  <a:lnTo>
                    <a:pt x="843051" y="349389"/>
                  </a:lnTo>
                  <a:lnTo>
                    <a:pt x="842683" y="350659"/>
                  </a:lnTo>
                  <a:lnTo>
                    <a:pt x="824115" y="356666"/>
                  </a:lnTo>
                  <a:lnTo>
                    <a:pt x="819556" y="356666"/>
                  </a:lnTo>
                  <a:lnTo>
                    <a:pt x="815187" y="356666"/>
                  </a:lnTo>
                  <a:lnTo>
                    <a:pt x="797166" y="351751"/>
                  </a:lnTo>
                  <a:lnTo>
                    <a:pt x="796442" y="350659"/>
                  </a:lnTo>
                  <a:lnTo>
                    <a:pt x="796074" y="349389"/>
                  </a:lnTo>
                  <a:lnTo>
                    <a:pt x="796074" y="347929"/>
                  </a:lnTo>
                  <a:lnTo>
                    <a:pt x="796074" y="8737"/>
                  </a:lnTo>
                  <a:lnTo>
                    <a:pt x="796074" y="7289"/>
                  </a:lnTo>
                  <a:lnTo>
                    <a:pt x="796480" y="6007"/>
                  </a:lnTo>
                  <a:lnTo>
                    <a:pt x="797306" y="4914"/>
                  </a:lnTo>
                  <a:lnTo>
                    <a:pt x="798118" y="3822"/>
                  </a:lnTo>
                  <a:lnTo>
                    <a:pt x="808774" y="685"/>
                  </a:lnTo>
                  <a:lnTo>
                    <a:pt x="811771" y="228"/>
                  </a:lnTo>
                  <a:lnTo>
                    <a:pt x="815378" y="0"/>
                  </a:lnTo>
                  <a:lnTo>
                    <a:pt x="819556" y="0"/>
                  </a:lnTo>
                  <a:close/>
                </a:path>
                <a:path w="3869054" h="360680">
                  <a:moveTo>
                    <a:pt x="23482" y="0"/>
                  </a:moveTo>
                  <a:lnTo>
                    <a:pt x="27851" y="0"/>
                  </a:lnTo>
                  <a:lnTo>
                    <a:pt x="31584" y="228"/>
                  </a:lnTo>
                  <a:lnTo>
                    <a:pt x="34683" y="685"/>
                  </a:lnTo>
                  <a:lnTo>
                    <a:pt x="37782" y="1142"/>
                  </a:lnTo>
                  <a:lnTo>
                    <a:pt x="40195" y="1689"/>
                  </a:lnTo>
                  <a:lnTo>
                    <a:pt x="41922" y="2324"/>
                  </a:lnTo>
                  <a:lnTo>
                    <a:pt x="43649" y="2959"/>
                  </a:lnTo>
                  <a:lnTo>
                    <a:pt x="44881" y="3822"/>
                  </a:lnTo>
                  <a:lnTo>
                    <a:pt x="45605" y="4914"/>
                  </a:lnTo>
                  <a:lnTo>
                    <a:pt x="46329" y="6007"/>
                  </a:lnTo>
                  <a:lnTo>
                    <a:pt x="46697" y="7289"/>
                  </a:lnTo>
                  <a:lnTo>
                    <a:pt x="46697" y="8737"/>
                  </a:lnTo>
                  <a:lnTo>
                    <a:pt x="46697" y="222300"/>
                  </a:lnTo>
                  <a:lnTo>
                    <a:pt x="52704" y="265188"/>
                  </a:lnTo>
                  <a:lnTo>
                    <a:pt x="76009" y="301331"/>
                  </a:lnTo>
                  <a:lnTo>
                    <a:pt x="114325" y="318542"/>
                  </a:lnTo>
                  <a:lnTo>
                    <a:pt x="133273" y="320078"/>
                  </a:lnTo>
                  <a:lnTo>
                    <a:pt x="143232" y="319702"/>
                  </a:lnTo>
                  <a:lnTo>
                    <a:pt x="184477" y="306555"/>
                  </a:lnTo>
                  <a:lnTo>
                    <a:pt x="210437" y="274793"/>
                  </a:lnTo>
                  <a:lnTo>
                    <a:pt x="219203" y="236268"/>
                  </a:lnTo>
                  <a:lnTo>
                    <a:pt x="219570" y="224764"/>
                  </a:lnTo>
                  <a:lnTo>
                    <a:pt x="219570" y="8737"/>
                  </a:lnTo>
                  <a:lnTo>
                    <a:pt x="219570" y="7289"/>
                  </a:lnTo>
                  <a:lnTo>
                    <a:pt x="219938" y="6007"/>
                  </a:lnTo>
                  <a:lnTo>
                    <a:pt x="220662" y="4914"/>
                  </a:lnTo>
                  <a:lnTo>
                    <a:pt x="221386" y="3822"/>
                  </a:lnTo>
                  <a:lnTo>
                    <a:pt x="231724" y="685"/>
                  </a:lnTo>
                  <a:lnTo>
                    <a:pt x="234734" y="228"/>
                  </a:lnTo>
                  <a:lnTo>
                    <a:pt x="238506" y="0"/>
                  </a:lnTo>
                  <a:lnTo>
                    <a:pt x="243052" y="0"/>
                  </a:lnTo>
                  <a:lnTo>
                    <a:pt x="247421" y="0"/>
                  </a:lnTo>
                  <a:lnTo>
                    <a:pt x="251117" y="228"/>
                  </a:lnTo>
                  <a:lnTo>
                    <a:pt x="254114" y="685"/>
                  </a:lnTo>
                  <a:lnTo>
                    <a:pt x="257124" y="1142"/>
                  </a:lnTo>
                  <a:lnTo>
                    <a:pt x="259486" y="1689"/>
                  </a:lnTo>
                  <a:lnTo>
                    <a:pt x="261213" y="2324"/>
                  </a:lnTo>
                  <a:lnTo>
                    <a:pt x="262953" y="2959"/>
                  </a:lnTo>
                  <a:lnTo>
                    <a:pt x="264223" y="3822"/>
                  </a:lnTo>
                  <a:lnTo>
                    <a:pt x="265036" y="4914"/>
                  </a:lnTo>
                  <a:lnTo>
                    <a:pt x="265861" y="6007"/>
                  </a:lnTo>
                  <a:lnTo>
                    <a:pt x="266268" y="7289"/>
                  </a:lnTo>
                  <a:lnTo>
                    <a:pt x="266268" y="8737"/>
                  </a:lnTo>
                  <a:lnTo>
                    <a:pt x="266268" y="224497"/>
                  </a:lnTo>
                  <a:lnTo>
                    <a:pt x="260969" y="268912"/>
                  </a:lnTo>
                  <a:lnTo>
                    <a:pt x="245414" y="305293"/>
                  </a:lnTo>
                  <a:lnTo>
                    <a:pt x="210558" y="340079"/>
                  </a:lnTo>
                  <a:lnTo>
                    <a:pt x="174360" y="355148"/>
                  </a:lnTo>
                  <a:lnTo>
                    <a:pt x="130263" y="360222"/>
                  </a:lnTo>
                  <a:lnTo>
                    <a:pt x="115978" y="359693"/>
                  </a:lnTo>
                  <a:lnTo>
                    <a:pt x="77012" y="351751"/>
                  </a:lnTo>
                  <a:lnTo>
                    <a:pt x="35775" y="326770"/>
                  </a:lnTo>
                  <a:lnTo>
                    <a:pt x="9283" y="285394"/>
                  </a:lnTo>
                  <a:lnTo>
                    <a:pt x="580" y="243812"/>
                  </a:lnTo>
                  <a:lnTo>
                    <a:pt x="0" y="228041"/>
                  </a:lnTo>
                  <a:lnTo>
                    <a:pt x="0" y="8737"/>
                  </a:lnTo>
                  <a:lnTo>
                    <a:pt x="0" y="7289"/>
                  </a:lnTo>
                  <a:lnTo>
                    <a:pt x="368" y="6007"/>
                  </a:lnTo>
                  <a:lnTo>
                    <a:pt x="1092" y="4914"/>
                  </a:lnTo>
                  <a:lnTo>
                    <a:pt x="1816" y="3822"/>
                  </a:lnTo>
                  <a:lnTo>
                    <a:pt x="3098" y="2959"/>
                  </a:lnTo>
                  <a:lnTo>
                    <a:pt x="4914" y="2324"/>
                  </a:lnTo>
                  <a:lnTo>
                    <a:pt x="6730" y="1689"/>
                  </a:lnTo>
                  <a:lnTo>
                    <a:pt x="9105" y="1142"/>
                  </a:lnTo>
                  <a:lnTo>
                    <a:pt x="12014" y="685"/>
                  </a:lnTo>
                  <a:lnTo>
                    <a:pt x="14922" y="228"/>
                  </a:lnTo>
                  <a:lnTo>
                    <a:pt x="18745" y="0"/>
                  </a:lnTo>
                  <a:lnTo>
                    <a:pt x="2348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947208" y="0"/>
              <a:ext cx="1164031" cy="953757"/>
            </a:xfrm>
            <a:prstGeom prst="rect">
              <a:avLst/>
            </a:prstGeom>
          </p:spPr>
        </p:pic>
        <p:pic>
          <p:nvPicPr>
            <p:cNvPr id="20" name="object 20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5"/>
              <a:ext cx="679703" cy="758951"/>
            </a:xfrm>
            <a:prstGeom prst="rect">
              <a:avLst/>
            </a:prstGeom>
          </p:spPr>
        </p:pic>
        <p:pic>
          <p:nvPicPr>
            <p:cNvPr id="21" name="object 21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sp>
        <p:nvSpPr>
          <p:cNvPr id="22" name="object 22"/>
          <p:cNvSpPr txBox="1"/>
          <p:nvPr/>
        </p:nvSpPr>
        <p:spPr>
          <a:xfrm>
            <a:off x="5415279" y="3239719"/>
            <a:ext cx="2233930" cy="2739390"/>
          </a:xfrm>
          <a:prstGeom prst="rect">
            <a:avLst/>
          </a:prstGeom>
          <a:ln w="9525">
            <a:solidFill>
              <a:srgbClr val="27519E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1440" marR="518159">
              <a:lnSpc>
                <a:spcPct val="100000"/>
              </a:lnSpc>
              <a:spcBef>
                <a:spcPts val="280"/>
              </a:spcBef>
            </a:pPr>
            <a:r>
              <a:rPr sz="1100" b="1" spc="10" dirty="0">
                <a:solidFill>
                  <a:srgbClr val="27519E"/>
                </a:solidFill>
                <a:latin typeface="Calibri"/>
                <a:cs typeface="Calibri"/>
              </a:rPr>
              <a:t>ADULT</a:t>
            </a:r>
            <a:r>
              <a:rPr sz="1100" b="1" spc="6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100" b="1" spc="70" dirty="0">
                <a:solidFill>
                  <a:srgbClr val="27519E"/>
                </a:solidFill>
                <a:latin typeface="Calibri"/>
                <a:cs typeface="Calibri"/>
              </a:rPr>
              <a:t>LEADER</a:t>
            </a:r>
            <a:r>
              <a:rPr sz="1100" b="1" spc="55" dirty="0">
                <a:solidFill>
                  <a:srgbClr val="27519E"/>
                </a:solidFill>
                <a:latin typeface="Calibri"/>
                <a:cs typeface="Calibri"/>
              </a:rPr>
              <a:t> </a:t>
            </a:r>
            <a:r>
              <a:rPr sz="1100" b="1" spc="45" dirty="0">
                <a:solidFill>
                  <a:srgbClr val="27519E"/>
                </a:solidFill>
                <a:latin typeface="Calibri"/>
                <a:cs typeface="Calibri"/>
              </a:rPr>
              <a:t>POSITION </a:t>
            </a:r>
            <a:r>
              <a:rPr sz="1100" b="1" spc="40" dirty="0">
                <a:solidFill>
                  <a:srgbClr val="27519E"/>
                </a:solidFill>
                <a:latin typeface="Calibri"/>
                <a:cs typeface="Calibri"/>
              </a:rPr>
              <a:t>REQUIREMENTS:</a:t>
            </a:r>
            <a:endParaRPr sz="1100">
              <a:latin typeface="Calibri"/>
              <a:cs typeface="Calibri"/>
            </a:endParaRPr>
          </a:p>
          <a:p>
            <a:pPr marL="263525" marR="98425" indent="-172720">
              <a:lnSpc>
                <a:spcPct val="100000"/>
              </a:lnSpc>
              <a:buFont typeface="Arial"/>
              <a:buChar char="•"/>
              <a:tabLst>
                <a:tab pos="263525" algn="l"/>
              </a:tabLst>
            </a:pPr>
            <a:r>
              <a:rPr sz="1000" b="1" spc="80" dirty="0">
                <a:latin typeface="Calibri"/>
                <a:cs typeface="Calibri"/>
              </a:rPr>
              <a:t>Packs</a:t>
            </a:r>
            <a:r>
              <a:rPr sz="1000" b="1" spc="-10" dirty="0">
                <a:latin typeface="Calibri"/>
                <a:cs typeface="Calibri"/>
              </a:rPr>
              <a:t> </a:t>
            </a:r>
            <a:r>
              <a:rPr sz="1000" b="1" dirty="0">
                <a:latin typeface="Calibri"/>
                <a:cs typeface="Calibri"/>
              </a:rPr>
              <a:t>=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spc="75" dirty="0">
                <a:latin typeface="Calibri"/>
                <a:cs typeface="Calibri"/>
              </a:rPr>
              <a:t>CR,</a:t>
            </a:r>
            <a:r>
              <a:rPr sz="1000" spc="-5" dirty="0">
                <a:latin typeface="Calibri"/>
                <a:cs typeface="Calibri"/>
              </a:rPr>
              <a:t> </a:t>
            </a:r>
            <a:r>
              <a:rPr sz="1000" spc="60" dirty="0">
                <a:latin typeface="Calibri"/>
                <a:cs typeface="Calibri"/>
              </a:rPr>
              <a:t>Pack</a:t>
            </a:r>
            <a:r>
              <a:rPr sz="100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Committee </a:t>
            </a:r>
            <a:r>
              <a:rPr sz="1000" spc="20" dirty="0">
                <a:latin typeface="Calibri"/>
                <a:cs typeface="Calibri"/>
              </a:rPr>
              <a:t>Chair,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20" dirty="0">
                <a:latin typeface="Calibri"/>
                <a:cs typeface="Calibri"/>
              </a:rPr>
              <a:t>Cubmaster,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spc="20" dirty="0">
                <a:latin typeface="Calibri"/>
                <a:cs typeface="Calibri"/>
              </a:rPr>
              <a:t>at</a:t>
            </a:r>
            <a:r>
              <a:rPr sz="1000" spc="85" dirty="0">
                <a:latin typeface="Calibri"/>
                <a:cs typeface="Calibri"/>
              </a:rPr>
              <a:t> </a:t>
            </a:r>
            <a:r>
              <a:rPr sz="1000" spc="20" dirty="0">
                <a:latin typeface="Calibri"/>
                <a:cs typeface="Calibri"/>
              </a:rPr>
              <a:t>least</a:t>
            </a:r>
            <a:r>
              <a:rPr sz="1000" spc="85" dirty="0">
                <a:latin typeface="Calibri"/>
                <a:cs typeface="Calibri"/>
              </a:rPr>
              <a:t> </a:t>
            </a:r>
            <a:r>
              <a:rPr sz="1000" spc="-50" dirty="0">
                <a:latin typeface="Calibri"/>
                <a:cs typeface="Calibri"/>
              </a:rPr>
              <a:t>2</a:t>
            </a:r>
            <a:r>
              <a:rPr sz="1000" spc="10" dirty="0">
                <a:latin typeface="Calibri"/>
                <a:cs typeface="Calibri"/>
              </a:rPr>
              <a:t> Committee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Members,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and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at</a:t>
            </a:r>
            <a:r>
              <a:rPr sz="1000" spc="85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least </a:t>
            </a:r>
            <a:r>
              <a:rPr sz="1000" dirty="0">
                <a:latin typeface="Calibri"/>
                <a:cs typeface="Calibri"/>
              </a:rPr>
              <a:t>1</a:t>
            </a:r>
            <a:r>
              <a:rPr sz="1000" spc="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Den</a:t>
            </a:r>
            <a:r>
              <a:rPr sz="1000" spc="4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Leader.</a:t>
            </a:r>
            <a:endParaRPr sz="1000">
              <a:latin typeface="Calibri"/>
              <a:cs typeface="Calibri"/>
            </a:endParaRPr>
          </a:p>
          <a:p>
            <a:pPr marL="263525" marR="88265" indent="-172720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263525" algn="l"/>
              </a:tabLst>
            </a:pPr>
            <a:r>
              <a:rPr sz="1000" b="1" spc="20" dirty="0">
                <a:latin typeface="Calibri"/>
                <a:cs typeface="Calibri"/>
              </a:rPr>
              <a:t>Troops,</a:t>
            </a:r>
            <a:r>
              <a:rPr sz="1000" b="1" spc="10" dirty="0">
                <a:latin typeface="Calibri"/>
                <a:cs typeface="Calibri"/>
              </a:rPr>
              <a:t> </a:t>
            </a:r>
            <a:r>
              <a:rPr sz="1000" b="1" spc="65" dirty="0">
                <a:latin typeface="Calibri"/>
                <a:cs typeface="Calibri"/>
              </a:rPr>
              <a:t>Crews,</a:t>
            </a:r>
            <a:r>
              <a:rPr sz="1000" b="1" spc="30" dirty="0">
                <a:latin typeface="Calibri"/>
                <a:cs typeface="Calibri"/>
              </a:rPr>
              <a:t> </a:t>
            </a:r>
            <a:r>
              <a:rPr sz="1000" b="1" spc="55" dirty="0">
                <a:latin typeface="Calibri"/>
                <a:cs typeface="Calibri"/>
              </a:rPr>
              <a:t>Ships,</a:t>
            </a:r>
            <a:r>
              <a:rPr sz="1000" b="1" spc="25" dirty="0">
                <a:latin typeface="Calibri"/>
                <a:cs typeface="Calibri"/>
              </a:rPr>
              <a:t> </a:t>
            </a:r>
            <a:r>
              <a:rPr sz="1000" b="1" spc="20" dirty="0">
                <a:latin typeface="Calibri"/>
                <a:cs typeface="Calibri"/>
              </a:rPr>
              <a:t>and </a:t>
            </a:r>
            <a:r>
              <a:rPr sz="1000" b="1" spc="50" dirty="0">
                <a:latin typeface="Calibri"/>
                <a:cs typeface="Calibri"/>
              </a:rPr>
              <a:t>Post</a:t>
            </a:r>
            <a:r>
              <a:rPr sz="1000" b="1" dirty="0">
                <a:latin typeface="Calibri"/>
                <a:cs typeface="Calibri"/>
              </a:rPr>
              <a:t> </a:t>
            </a:r>
            <a:r>
              <a:rPr sz="1000" b="1" spc="-50" dirty="0">
                <a:latin typeface="Calibri"/>
                <a:cs typeface="Calibri"/>
              </a:rPr>
              <a:t>=</a:t>
            </a:r>
            <a:r>
              <a:rPr sz="1000" b="1" spc="75" dirty="0">
                <a:latin typeface="Calibri"/>
                <a:cs typeface="Calibri"/>
              </a:rPr>
              <a:t> </a:t>
            </a:r>
            <a:r>
              <a:rPr sz="1000" spc="75" dirty="0">
                <a:latin typeface="Calibri"/>
                <a:cs typeface="Calibri"/>
              </a:rPr>
              <a:t>CR, </a:t>
            </a:r>
            <a:r>
              <a:rPr sz="1000" spc="10" dirty="0">
                <a:latin typeface="Calibri"/>
                <a:cs typeface="Calibri"/>
              </a:rPr>
              <a:t>Unit</a:t>
            </a:r>
            <a:r>
              <a:rPr sz="1000" spc="5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Committee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Chair,</a:t>
            </a:r>
            <a:r>
              <a:rPr sz="1000" spc="90" dirty="0">
                <a:latin typeface="Calibri"/>
                <a:cs typeface="Calibri"/>
              </a:rPr>
              <a:t> </a:t>
            </a:r>
            <a:r>
              <a:rPr sz="1000" spc="-20" dirty="0">
                <a:latin typeface="Calibri"/>
                <a:cs typeface="Calibri"/>
              </a:rPr>
              <a:t>unit </a:t>
            </a:r>
            <a:r>
              <a:rPr sz="1000" spc="10" dirty="0">
                <a:latin typeface="Calibri"/>
                <a:cs typeface="Calibri"/>
              </a:rPr>
              <a:t>leader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(SM or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equivalent), and</a:t>
            </a:r>
            <a:r>
              <a:rPr sz="1000" spc="2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at</a:t>
            </a:r>
            <a:r>
              <a:rPr sz="1000" spc="10" dirty="0">
                <a:latin typeface="Calibri"/>
                <a:cs typeface="Calibri"/>
              </a:rPr>
              <a:t> least</a:t>
            </a:r>
            <a:r>
              <a:rPr sz="1000" spc="9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2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Committee</a:t>
            </a:r>
            <a:r>
              <a:rPr sz="1000" spc="60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Members.</a:t>
            </a:r>
            <a:endParaRPr sz="1000">
              <a:latin typeface="Calibri"/>
              <a:cs typeface="Calibri"/>
            </a:endParaRPr>
          </a:p>
          <a:p>
            <a:pPr marL="262890" marR="83820" indent="-172085">
              <a:lnSpc>
                <a:spcPct val="100000"/>
              </a:lnSpc>
              <a:buFont typeface="Arial"/>
              <a:buChar char="•"/>
              <a:tabLst>
                <a:tab pos="262890" algn="l"/>
              </a:tabLst>
            </a:pPr>
            <a:r>
              <a:rPr sz="1000" spc="10" dirty="0">
                <a:latin typeface="Calibri"/>
                <a:cs typeface="Calibri"/>
              </a:rPr>
              <a:t>Family</a:t>
            </a:r>
            <a:r>
              <a:rPr sz="1000" spc="45" dirty="0">
                <a:latin typeface="Calibri"/>
                <a:cs typeface="Calibri"/>
              </a:rPr>
              <a:t> </a:t>
            </a:r>
            <a:r>
              <a:rPr sz="1000" spc="60" dirty="0">
                <a:latin typeface="Calibri"/>
                <a:cs typeface="Calibri"/>
              </a:rPr>
              <a:t>Cub</a:t>
            </a:r>
            <a:r>
              <a:rPr sz="1000" spc="80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Scout</a:t>
            </a:r>
            <a:r>
              <a:rPr sz="1000" spc="60" dirty="0">
                <a:latin typeface="Calibri"/>
                <a:cs typeface="Calibri"/>
              </a:rPr>
              <a:t> Packs,</a:t>
            </a:r>
            <a:r>
              <a:rPr sz="1000" spc="7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female </a:t>
            </a:r>
            <a:r>
              <a:rPr sz="1000" spc="50" dirty="0">
                <a:latin typeface="Calibri"/>
                <a:cs typeface="Calibri"/>
              </a:rPr>
              <a:t>Scouts</a:t>
            </a:r>
            <a:r>
              <a:rPr sz="1000" spc="55" dirty="0">
                <a:latin typeface="Calibri"/>
                <a:cs typeface="Calibri"/>
              </a:rPr>
              <a:t> </a:t>
            </a:r>
            <a:r>
              <a:rPr sz="1000" spc="50" dirty="0">
                <a:latin typeface="Calibri"/>
                <a:cs typeface="Calibri"/>
              </a:rPr>
              <a:t>BSA</a:t>
            </a:r>
            <a:r>
              <a:rPr sz="1000" spc="3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Troops,</a:t>
            </a:r>
            <a:r>
              <a:rPr sz="1000" spc="5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and</a:t>
            </a:r>
            <a:r>
              <a:rPr sz="1000" spc="50" dirty="0">
                <a:latin typeface="Calibri"/>
                <a:cs typeface="Calibri"/>
              </a:rPr>
              <a:t> co-</a:t>
            </a:r>
            <a:r>
              <a:rPr sz="1000" dirty="0">
                <a:latin typeface="Calibri"/>
                <a:cs typeface="Calibri"/>
              </a:rPr>
              <a:t>ed</a:t>
            </a:r>
            <a:r>
              <a:rPr sz="1000" spc="35" dirty="0">
                <a:latin typeface="Calibri"/>
                <a:cs typeface="Calibri"/>
              </a:rPr>
              <a:t> </a:t>
            </a:r>
            <a:r>
              <a:rPr sz="1000" spc="30" dirty="0">
                <a:latin typeface="Calibri"/>
                <a:cs typeface="Calibri"/>
              </a:rPr>
              <a:t>Sea </a:t>
            </a:r>
            <a:r>
              <a:rPr sz="1000" spc="20" dirty="0">
                <a:latin typeface="Calibri"/>
                <a:cs typeface="Calibri"/>
              </a:rPr>
              <a:t>Scout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spc="20" dirty="0">
                <a:latin typeface="Calibri"/>
                <a:cs typeface="Calibri"/>
              </a:rPr>
              <a:t>Ships,</a:t>
            </a:r>
            <a:r>
              <a:rPr sz="1000" spc="110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Explorer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spc="20" dirty="0">
                <a:latin typeface="Calibri"/>
                <a:cs typeface="Calibri"/>
              </a:rPr>
              <a:t>Posts,</a:t>
            </a:r>
            <a:r>
              <a:rPr sz="1000" spc="125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and</a:t>
            </a:r>
            <a:r>
              <a:rPr sz="1000" spc="10" dirty="0">
                <a:latin typeface="Calibri"/>
                <a:cs typeface="Calibri"/>
              </a:rPr>
              <a:t> Venturing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Crews,</a:t>
            </a:r>
            <a:r>
              <a:rPr sz="1000" spc="65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must</a:t>
            </a:r>
            <a:r>
              <a:rPr sz="1000" spc="80" dirty="0">
                <a:latin typeface="Calibri"/>
                <a:cs typeface="Calibri"/>
              </a:rPr>
              <a:t> </a:t>
            </a:r>
            <a:r>
              <a:rPr sz="1000" spc="10" dirty="0">
                <a:latin typeface="Calibri"/>
                <a:cs typeface="Calibri"/>
              </a:rPr>
              <a:t>have</a:t>
            </a:r>
            <a:r>
              <a:rPr sz="1000" spc="70" dirty="0">
                <a:latin typeface="Calibri"/>
                <a:cs typeface="Calibri"/>
              </a:rPr>
              <a:t> </a:t>
            </a:r>
            <a:r>
              <a:rPr sz="1000" spc="-25" dirty="0">
                <a:latin typeface="Calibri"/>
                <a:cs typeface="Calibri"/>
              </a:rPr>
              <a:t>at</a:t>
            </a:r>
            <a:r>
              <a:rPr sz="1000" dirty="0">
                <a:latin typeface="Calibri"/>
                <a:cs typeface="Calibri"/>
              </a:rPr>
              <a:t> least</a:t>
            </a:r>
            <a:r>
              <a:rPr sz="1000" spc="12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1</a:t>
            </a:r>
            <a:r>
              <a:rPr sz="1000" spc="90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registered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dirty="0">
                <a:latin typeface="Calibri"/>
                <a:cs typeface="Calibri"/>
              </a:rPr>
              <a:t>female</a:t>
            </a:r>
            <a:r>
              <a:rPr sz="1000" spc="105" dirty="0">
                <a:latin typeface="Calibri"/>
                <a:cs typeface="Calibri"/>
              </a:rPr>
              <a:t> </a:t>
            </a:r>
            <a:r>
              <a:rPr sz="1000" spc="-10" dirty="0">
                <a:latin typeface="Calibri"/>
                <a:cs typeface="Calibri"/>
              </a:rPr>
              <a:t>leader.</a:t>
            </a:r>
            <a:endParaRPr sz="1000">
              <a:latin typeface="Calibri"/>
              <a:cs typeface="Calibri"/>
            </a:endParaRPr>
          </a:p>
          <a:p>
            <a:pPr marL="262890" marR="197485" indent="-172720">
              <a:lnSpc>
                <a:spcPct val="100000"/>
              </a:lnSpc>
              <a:buFont typeface="Arial"/>
              <a:buChar char="•"/>
              <a:tabLst>
                <a:tab pos="262890" algn="l"/>
              </a:tabLst>
            </a:pPr>
            <a:r>
              <a:rPr sz="1000" b="1" spc="20" dirty="0">
                <a:latin typeface="Calibri"/>
                <a:cs typeface="Calibri"/>
              </a:rPr>
              <a:t>The</a:t>
            </a:r>
            <a:r>
              <a:rPr sz="1000" b="1" spc="-15" dirty="0">
                <a:latin typeface="Calibri"/>
                <a:cs typeface="Calibri"/>
              </a:rPr>
              <a:t> </a:t>
            </a:r>
            <a:r>
              <a:rPr sz="1000" b="1" spc="114" dirty="0">
                <a:latin typeface="Calibri"/>
                <a:cs typeface="Calibri"/>
              </a:rPr>
              <a:t>CR</a:t>
            </a:r>
            <a:r>
              <a:rPr sz="1000" b="1" spc="10" dirty="0">
                <a:latin typeface="Calibri"/>
                <a:cs typeface="Calibri"/>
              </a:rPr>
              <a:t> </a:t>
            </a:r>
            <a:r>
              <a:rPr sz="1000" b="1" spc="75" dirty="0">
                <a:latin typeface="Calibri"/>
                <a:cs typeface="Calibri"/>
              </a:rPr>
              <a:t>can</a:t>
            </a:r>
            <a:r>
              <a:rPr sz="1000" b="1" spc="-10" dirty="0">
                <a:latin typeface="Calibri"/>
                <a:cs typeface="Calibri"/>
              </a:rPr>
              <a:t> </a:t>
            </a:r>
            <a:r>
              <a:rPr sz="1000" b="1" spc="60" dirty="0">
                <a:latin typeface="Calibri"/>
                <a:cs typeface="Calibri"/>
              </a:rPr>
              <a:t>also</a:t>
            </a:r>
            <a:r>
              <a:rPr sz="1000" b="1" spc="10" dirty="0">
                <a:latin typeface="Calibri"/>
                <a:cs typeface="Calibri"/>
              </a:rPr>
              <a:t> </a:t>
            </a:r>
            <a:r>
              <a:rPr sz="1000" b="1" spc="20" dirty="0">
                <a:latin typeface="Calibri"/>
                <a:cs typeface="Calibri"/>
              </a:rPr>
              <a:t>serve</a:t>
            </a:r>
            <a:r>
              <a:rPr sz="1000" b="1" spc="-10" dirty="0">
                <a:latin typeface="Calibri"/>
                <a:cs typeface="Calibri"/>
              </a:rPr>
              <a:t> </a:t>
            </a:r>
            <a:r>
              <a:rPr sz="1000" b="1" spc="85" dirty="0">
                <a:latin typeface="Calibri"/>
                <a:cs typeface="Calibri"/>
              </a:rPr>
              <a:t>as</a:t>
            </a:r>
            <a:r>
              <a:rPr sz="1000" b="1" spc="-10" dirty="0">
                <a:latin typeface="Calibri"/>
                <a:cs typeface="Calibri"/>
              </a:rPr>
              <a:t> </a:t>
            </a:r>
            <a:r>
              <a:rPr sz="1000" b="1" spc="175" dirty="0">
                <a:latin typeface="Calibri"/>
                <a:cs typeface="Calibri"/>
              </a:rPr>
              <a:t>CC</a:t>
            </a:r>
            <a:r>
              <a:rPr sz="1000" b="1" spc="10" dirty="0">
                <a:latin typeface="Calibri"/>
                <a:cs typeface="Calibri"/>
              </a:rPr>
              <a:t> </a:t>
            </a:r>
            <a:r>
              <a:rPr sz="1000" b="1" spc="-25" dirty="0">
                <a:latin typeface="Calibri"/>
                <a:cs typeface="Calibri"/>
              </a:rPr>
              <a:t>or</a:t>
            </a:r>
            <a:r>
              <a:rPr sz="1000" b="1" spc="30" dirty="0">
                <a:latin typeface="Calibri"/>
                <a:cs typeface="Calibri"/>
              </a:rPr>
              <a:t> MC</a:t>
            </a:r>
            <a:endParaRPr sz="10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6192351" y="8421762"/>
            <a:ext cx="1263650" cy="1490345"/>
            <a:chOff x="6192351" y="8421762"/>
            <a:chExt cx="1263650" cy="1490345"/>
          </a:xfrm>
        </p:grpSpPr>
        <p:pic>
          <p:nvPicPr>
            <p:cNvPr id="25" name="object 2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251945" y="8431619"/>
              <a:ext cx="1193823" cy="1470277"/>
            </a:xfrm>
            <a:prstGeom prst="rect">
              <a:avLst/>
            </a:prstGeom>
          </p:spPr>
        </p:pic>
        <p:sp>
          <p:nvSpPr>
            <p:cNvPr id="26" name="object 26"/>
            <p:cNvSpPr/>
            <p:nvPr/>
          </p:nvSpPr>
          <p:spPr>
            <a:xfrm>
              <a:off x="6197113" y="8426525"/>
              <a:ext cx="1254125" cy="1480820"/>
            </a:xfrm>
            <a:custGeom>
              <a:avLst/>
              <a:gdLst/>
              <a:ahLst/>
              <a:cxnLst/>
              <a:rect l="l" t="t" r="r" b="b"/>
              <a:pathLst>
                <a:path w="1254125" h="1480820">
                  <a:moveTo>
                    <a:pt x="101269" y="0"/>
                  </a:moveTo>
                  <a:lnTo>
                    <a:pt x="1253756" y="83553"/>
                  </a:lnTo>
                  <a:lnTo>
                    <a:pt x="1152474" y="1480464"/>
                  </a:lnTo>
                  <a:lnTo>
                    <a:pt x="0" y="1396911"/>
                  </a:lnTo>
                  <a:lnTo>
                    <a:pt x="101269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7419944" y="9724425"/>
            <a:ext cx="8699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0" dirty="0">
                <a:solidFill>
                  <a:srgbClr val="767070"/>
                </a:solidFill>
                <a:latin typeface="Arial Narrow"/>
                <a:cs typeface="Arial Narrow"/>
              </a:rPr>
              <a:t>3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599944" y="1086994"/>
            <a:ext cx="2571750" cy="5137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dirty="0">
                <a:solidFill>
                  <a:srgbClr val="000000"/>
                </a:solidFill>
              </a:rPr>
              <a:t>UNIT</a:t>
            </a:r>
            <a:r>
              <a:rPr sz="3200" spc="-35" dirty="0">
                <a:solidFill>
                  <a:srgbClr val="000000"/>
                </a:solidFill>
              </a:rPr>
              <a:t> </a:t>
            </a:r>
            <a:r>
              <a:rPr sz="3200" spc="-10" dirty="0">
                <a:solidFill>
                  <a:srgbClr val="000000"/>
                </a:solidFill>
              </a:rPr>
              <a:t>RENEWAL</a:t>
            </a:r>
            <a:endParaRPr sz="3200"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7772400" cy="956944"/>
            <a:chOff x="0" y="0"/>
            <a:chExt cx="7772400" cy="956944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751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684" y="330708"/>
              <a:ext cx="3962399" cy="45262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42816" y="407079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55545" y="388981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7079" y="358463"/>
              <a:ext cx="3869054" cy="360680"/>
            </a:xfrm>
            <a:custGeom>
              <a:avLst/>
              <a:gdLst/>
              <a:ahLst/>
              <a:cxnLst/>
              <a:rect l="l" t="t" r="r" b="b"/>
              <a:pathLst>
                <a:path w="3869054" h="360680">
                  <a:moveTo>
                    <a:pt x="2520429" y="1638"/>
                  </a:moveTo>
                  <a:lnTo>
                    <a:pt x="2688120" y="1638"/>
                  </a:lnTo>
                  <a:lnTo>
                    <a:pt x="2689567" y="1638"/>
                  </a:lnTo>
                  <a:lnTo>
                    <a:pt x="2690888" y="2006"/>
                  </a:lnTo>
                  <a:lnTo>
                    <a:pt x="2692069" y="2730"/>
                  </a:lnTo>
                  <a:lnTo>
                    <a:pt x="2693263" y="3467"/>
                  </a:lnTo>
                  <a:lnTo>
                    <a:pt x="2694216" y="4648"/>
                  </a:lnTo>
                  <a:lnTo>
                    <a:pt x="2694940" y="6286"/>
                  </a:lnTo>
                  <a:lnTo>
                    <a:pt x="2695663" y="7924"/>
                  </a:lnTo>
                  <a:lnTo>
                    <a:pt x="2696260" y="9969"/>
                  </a:lnTo>
                  <a:lnTo>
                    <a:pt x="2696718" y="12433"/>
                  </a:lnTo>
                  <a:lnTo>
                    <a:pt x="2697175" y="14884"/>
                  </a:lnTo>
                  <a:lnTo>
                    <a:pt x="2697403" y="17932"/>
                  </a:lnTo>
                  <a:lnTo>
                    <a:pt x="2697403" y="21577"/>
                  </a:lnTo>
                  <a:lnTo>
                    <a:pt x="2697403" y="24853"/>
                  </a:lnTo>
                  <a:lnTo>
                    <a:pt x="2697175" y="27724"/>
                  </a:lnTo>
                  <a:lnTo>
                    <a:pt x="2696718" y="30175"/>
                  </a:lnTo>
                  <a:lnTo>
                    <a:pt x="2696260" y="32638"/>
                  </a:lnTo>
                  <a:lnTo>
                    <a:pt x="2692069" y="39598"/>
                  </a:lnTo>
                  <a:lnTo>
                    <a:pt x="2690888" y="40335"/>
                  </a:lnTo>
                  <a:lnTo>
                    <a:pt x="2689567" y="40690"/>
                  </a:lnTo>
                  <a:lnTo>
                    <a:pt x="2688120" y="40690"/>
                  </a:lnTo>
                  <a:lnTo>
                    <a:pt x="2549931" y="40690"/>
                  </a:lnTo>
                  <a:lnTo>
                    <a:pt x="2549931" y="151574"/>
                  </a:lnTo>
                  <a:lnTo>
                    <a:pt x="2668447" y="151574"/>
                  </a:lnTo>
                  <a:lnTo>
                    <a:pt x="2669908" y="151574"/>
                  </a:lnTo>
                  <a:lnTo>
                    <a:pt x="2671229" y="151980"/>
                  </a:lnTo>
                  <a:lnTo>
                    <a:pt x="2672410" y="152806"/>
                  </a:lnTo>
                  <a:lnTo>
                    <a:pt x="2673591" y="153619"/>
                  </a:lnTo>
                  <a:lnTo>
                    <a:pt x="2677185" y="162229"/>
                  </a:lnTo>
                  <a:lnTo>
                    <a:pt x="2677553" y="164769"/>
                  </a:lnTo>
                  <a:lnTo>
                    <a:pt x="2677731" y="167779"/>
                  </a:lnTo>
                  <a:lnTo>
                    <a:pt x="2677731" y="171234"/>
                  </a:lnTo>
                  <a:lnTo>
                    <a:pt x="2677731" y="174510"/>
                  </a:lnTo>
                  <a:lnTo>
                    <a:pt x="2677553" y="177330"/>
                  </a:lnTo>
                  <a:lnTo>
                    <a:pt x="2677185" y="179704"/>
                  </a:lnTo>
                  <a:lnTo>
                    <a:pt x="2676829" y="182067"/>
                  </a:lnTo>
                  <a:lnTo>
                    <a:pt x="2672410" y="188582"/>
                  </a:lnTo>
                  <a:lnTo>
                    <a:pt x="2671229" y="189217"/>
                  </a:lnTo>
                  <a:lnTo>
                    <a:pt x="2669908" y="189534"/>
                  </a:lnTo>
                  <a:lnTo>
                    <a:pt x="2668447" y="189534"/>
                  </a:lnTo>
                  <a:lnTo>
                    <a:pt x="2549931" y="189534"/>
                  </a:lnTo>
                  <a:lnTo>
                    <a:pt x="2549931" y="315975"/>
                  </a:lnTo>
                  <a:lnTo>
                    <a:pt x="2690025" y="315975"/>
                  </a:lnTo>
                  <a:lnTo>
                    <a:pt x="2691485" y="315975"/>
                  </a:lnTo>
                  <a:lnTo>
                    <a:pt x="2697124" y="320484"/>
                  </a:lnTo>
                  <a:lnTo>
                    <a:pt x="2698038" y="322033"/>
                  </a:lnTo>
                  <a:lnTo>
                    <a:pt x="2698673" y="324040"/>
                  </a:lnTo>
                  <a:lnTo>
                    <a:pt x="2699042" y="326491"/>
                  </a:lnTo>
                  <a:lnTo>
                    <a:pt x="2699397" y="328955"/>
                  </a:lnTo>
                  <a:lnTo>
                    <a:pt x="2699588" y="332003"/>
                  </a:lnTo>
                  <a:lnTo>
                    <a:pt x="2699588" y="335648"/>
                  </a:lnTo>
                  <a:lnTo>
                    <a:pt x="2699588" y="338924"/>
                  </a:lnTo>
                  <a:lnTo>
                    <a:pt x="2693987" y="353936"/>
                  </a:lnTo>
                  <a:lnTo>
                    <a:pt x="2692806" y="354672"/>
                  </a:lnTo>
                  <a:lnTo>
                    <a:pt x="2691485" y="355028"/>
                  </a:lnTo>
                  <a:lnTo>
                    <a:pt x="2690025" y="355028"/>
                  </a:lnTo>
                  <a:lnTo>
                    <a:pt x="2520429" y="355028"/>
                  </a:lnTo>
                  <a:lnTo>
                    <a:pt x="2516238" y="355028"/>
                  </a:lnTo>
                  <a:lnTo>
                    <a:pt x="2512288" y="353618"/>
                  </a:lnTo>
                  <a:lnTo>
                    <a:pt x="2508554" y="350799"/>
                  </a:lnTo>
                  <a:lnTo>
                    <a:pt x="2504821" y="347979"/>
                  </a:lnTo>
                  <a:lnTo>
                    <a:pt x="2502954" y="343014"/>
                  </a:lnTo>
                  <a:lnTo>
                    <a:pt x="2502954" y="335914"/>
                  </a:lnTo>
                  <a:lnTo>
                    <a:pt x="2502954" y="20764"/>
                  </a:lnTo>
                  <a:lnTo>
                    <a:pt x="2502954" y="13652"/>
                  </a:lnTo>
                  <a:lnTo>
                    <a:pt x="2504821" y="8699"/>
                  </a:lnTo>
                  <a:lnTo>
                    <a:pt x="2508554" y="5880"/>
                  </a:lnTo>
                  <a:lnTo>
                    <a:pt x="2512288" y="3047"/>
                  </a:lnTo>
                  <a:lnTo>
                    <a:pt x="2516238" y="1638"/>
                  </a:lnTo>
                  <a:lnTo>
                    <a:pt x="2520429" y="1638"/>
                  </a:lnTo>
                  <a:close/>
                </a:path>
                <a:path w="3869054" h="360680">
                  <a:moveTo>
                    <a:pt x="1810245" y="1638"/>
                  </a:moveTo>
                  <a:lnTo>
                    <a:pt x="1977936" y="1638"/>
                  </a:lnTo>
                  <a:lnTo>
                    <a:pt x="1979383" y="1638"/>
                  </a:lnTo>
                  <a:lnTo>
                    <a:pt x="1980704" y="2006"/>
                  </a:lnTo>
                  <a:lnTo>
                    <a:pt x="1981885" y="2730"/>
                  </a:lnTo>
                  <a:lnTo>
                    <a:pt x="1983079" y="3467"/>
                  </a:lnTo>
                  <a:lnTo>
                    <a:pt x="1984032" y="4648"/>
                  </a:lnTo>
                  <a:lnTo>
                    <a:pt x="1984756" y="6286"/>
                  </a:lnTo>
                  <a:lnTo>
                    <a:pt x="1985479" y="7924"/>
                  </a:lnTo>
                  <a:lnTo>
                    <a:pt x="1986076" y="9969"/>
                  </a:lnTo>
                  <a:lnTo>
                    <a:pt x="1986534" y="12433"/>
                  </a:lnTo>
                  <a:lnTo>
                    <a:pt x="1986991" y="14884"/>
                  </a:lnTo>
                  <a:lnTo>
                    <a:pt x="1987219" y="17932"/>
                  </a:lnTo>
                  <a:lnTo>
                    <a:pt x="1987219" y="21577"/>
                  </a:lnTo>
                  <a:lnTo>
                    <a:pt x="1987219" y="24853"/>
                  </a:lnTo>
                  <a:lnTo>
                    <a:pt x="1986991" y="27724"/>
                  </a:lnTo>
                  <a:lnTo>
                    <a:pt x="1986534" y="30175"/>
                  </a:lnTo>
                  <a:lnTo>
                    <a:pt x="1986076" y="32638"/>
                  </a:lnTo>
                  <a:lnTo>
                    <a:pt x="1981885" y="39598"/>
                  </a:lnTo>
                  <a:lnTo>
                    <a:pt x="1980704" y="40335"/>
                  </a:lnTo>
                  <a:lnTo>
                    <a:pt x="1979383" y="40690"/>
                  </a:lnTo>
                  <a:lnTo>
                    <a:pt x="1977936" y="40690"/>
                  </a:lnTo>
                  <a:lnTo>
                    <a:pt x="1839747" y="40690"/>
                  </a:lnTo>
                  <a:lnTo>
                    <a:pt x="1839747" y="151574"/>
                  </a:lnTo>
                  <a:lnTo>
                    <a:pt x="1958263" y="151574"/>
                  </a:lnTo>
                  <a:lnTo>
                    <a:pt x="1959724" y="151574"/>
                  </a:lnTo>
                  <a:lnTo>
                    <a:pt x="1961045" y="151980"/>
                  </a:lnTo>
                  <a:lnTo>
                    <a:pt x="1962226" y="152806"/>
                  </a:lnTo>
                  <a:lnTo>
                    <a:pt x="1963407" y="153619"/>
                  </a:lnTo>
                  <a:lnTo>
                    <a:pt x="1967001" y="162229"/>
                  </a:lnTo>
                  <a:lnTo>
                    <a:pt x="1967369" y="164769"/>
                  </a:lnTo>
                  <a:lnTo>
                    <a:pt x="1967547" y="167779"/>
                  </a:lnTo>
                  <a:lnTo>
                    <a:pt x="1967547" y="171234"/>
                  </a:lnTo>
                  <a:lnTo>
                    <a:pt x="1967547" y="174510"/>
                  </a:lnTo>
                  <a:lnTo>
                    <a:pt x="1967369" y="177330"/>
                  </a:lnTo>
                  <a:lnTo>
                    <a:pt x="1967001" y="179704"/>
                  </a:lnTo>
                  <a:lnTo>
                    <a:pt x="1966645" y="182067"/>
                  </a:lnTo>
                  <a:lnTo>
                    <a:pt x="1959724" y="189534"/>
                  </a:lnTo>
                  <a:lnTo>
                    <a:pt x="1958263" y="189534"/>
                  </a:lnTo>
                  <a:lnTo>
                    <a:pt x="1839747" y="189534"/>
                  </a:lnTo>
                  <a:lnTo>
                    <a:pt x="1839747" y="315975"/>
                  </a:lnTo>
                  <a:lnTo>
                    <a:pt x="1979841" y="315975"/>
                  </a:lnTo>
                  <a:lnTo>
                    <a:pt x="1981301" y="315975"/>
                  </a:lnTo>
                  <a:lnTo>
                    <a:pt x="1986940" y="320484"/>
                  </a:lnTo>
                  <a:lnTo>
                    <a:pt x="1987854" y="322033"/>
                  </a:lnTo>
                  <a:lnTo>
                    <a:pt x="1988489" y="324040"/>
                  </a:lnTo>
                  <a:lnTo>
                    <a:pt x="1988858" y="326491"/>
                  </a:lnTo>
                  <a:lnTo>
                    <a:pt x="1989213" y="328955"/>
                  </a:lnTo>
                  <a:lnTo>
                    <a:pt x="1989404" y="332003"/>
                  </a:lnTo>
                  <a:lnTo>
                    <a:pt x="1989404" y="335648"/>
                  </a:lnTo>
                  <a:lnTo>
                    <a:pt x="1989404" y="338924"/>
                  </a:lnTo>
                  <a:lnTo>
                    <a:pt x="1983803" y="353936"/>
                  </a:lnTo>
                  <a:lnTo>
                    <a:pt x="1982622" y="354672"/>
                  </a:lnTo>
                  <a:lnTo>
                    <a:pt x="1981301" y="355028"/>
                  </a:lnTo>
                  <a:lnTo>
                    <a:pt x="1979841" y="355028"/>
                  </a:lnTo>
                  <a:lnTo>
                    <a:pt x="1810245" y="355028"/>
                  </a:lnTo>
                  <a:lnTo>
                    <a:pt x="1806054" y="355028"/>
                  </a:lnTo>
                  <a:lnTo>
                    <a:pt x="1802104" y="353618"/>
                  </a:lnTo>
                  <a:lnTo>
                    <a:pt x="1798370" y="350799"/>
                  </a:lnTo>
                  <a:lnTo>
                    <a:pt x="1794637" y="347979"/>
                  </a:lnTo>
                  <a:lnTo>
                    <a:pt x="1792770" y="343014"/>
                  </a:lnTo>
                  <a:lnTo>
                    <a:pt x="1792770" y="335914"/>
                  </a:lnTo>
                  <a:lnTo>
                    <a:pt x="1792770" y="20764"/>
                  </a:lnTo>
                  <a:lnTo>
                    <a:pt x="1792770" y="13652"/>
                  </a:lnTo>
                  <a:lnTo>
                    <a:pt x="1794637" y="8699"/>
                  </a:lnTo>
                  <a:lnTo>
                    <a:pt x="1798370" y="5880"/>
                  </a:lnTo>
                  <a:lnTo>
                    <a:pt x="1802104" y="3047"/>
                  </a:lnTo>
                  <a:lnTo>
                    <a:pt x="1806054" y="1638"/>
                  </a:lnTo>
                  <a:lnTo>
                    <a:pt x="1810245" y="1638"/>
                  </a:lnTo>
                  <a:close/>
                </a:path>
                <a:path w="3869054" h="360680">
                  <a:moveTo>
                    <a:pt x="1468869" y="1638"/>
                  </a:moveTo>
                  <a:lnTo>
                    <a:pt x="1543977" y="1638"/>
                  </a:lnTo>
                  <a:lnTo>
                    <a:pt x="1552892" y="1638"/>
                  </a:lnTo>
                  <a:lnTo>
                    <a:pt x="1560309" y="1866"/>
                  </a:lnTo>
                  <a:lnTo>
                    <a:pt x="1566227" y="2324"/>
                  </a:lnTo>
                  <a:lnTo>
                    <a:pt x="1572145" y="2781"/>
                  </a:lnTo>
                  <a:lnTo>
                    <a:pt x="1577479" y="3276"/>
                  </a:lnTo>
                  <a:lnTo>
                    <a:pt x="1618399" y="15024"/>
                  </a:lnTo>
                  <a:lnTo>
                    <a:pt x="1649742" y="40498"/>
                  </a:lnTo>
                  <a:lnTo>
                    <a:pt x="1664717" y="77260"/>
                  </a:lnTo>
                  <a:lnTo>
                    <a:pt x="1666049" y="94767"/>
                  </a:lnTo>
                  <a:lnTo>
                    <a:pt x="1665751" y="103413"/>
                  </a:lnTo>
                  <a:lnTo>
                    <a:pt x="1651723" y="145838"/>
                  </a:lnTo>
                  <a:lnTo>
                    <a:pt x="1619432" y="173949"/>
                  </a:lnTo>
                  <a:lnTo>
                    <a:pt x="1597774" y="183527"/>
                  </a:lnTo>
                  <a:lnTo>
                    <a:pt x="1603603" y="186080"/>
                  </a:lnTo>
                  <a:lnTo>
                    <a:pt x="1626857" y="207289"/>
                  </a:lnTo>
                  <a:lnTo>
                    <a:pt x="1630959" y="212750"/>
                  </a:lnTo>
                  <a:lnTo>
                    <a:pt x="1649387" y="250164"/>
                  </a:lnTo>
                  <a:lnTo>
                    <a:pt x="1681073" y="327990"/>
                  </a:lnTo>
                  <a:lnTo>
                    <a:pt x="1687080" y="346481"/>
                  </a:lnTo>
                  <a:lnTo>
                    <a:pt x="1687080" y="347929"/>
                  </a:lnTo>
                  <a:lnTo>
                    <a:pt x="1687080" y="349389"/>
                  </a:lnTo>
                  <a:lnTo>
                    <a:pt x="1682711" y="354482"/>
                  </a:lnTo>
                  <a:lnTo>
                    <a:pt x="1680883" y="355218"/>
                  </a:lnTo>
                  <a:lnTo>
                    <a:pt x="1678343" y="355765"/>
                  </a:lnTo>
                  <a:lnTo>
                    <a:pt x="1675066" y="356120"/>
                  </a:lnTo>
                  <a:lnTo>
                    <a:pt x="1671789" y="356488"/>
                  </a:lnTo>
                  <a:lnTo>
                    <a:pt x="1667408" y="356666"/>
                  </a:lnTo>
                  <a:lnTo>
                    <a:pt x="1661947" y="356666"/>
                  </a:lnTo>
                  <a:lnTo>
                    <a:pt x="1657223" y="356666"/>
                  </a:lnTo>
                  <a:lnTo>
                    <a:pt x="1653349" y="356488"/>
                  </a:lnTo>
                  <a:lnTo>
                    <a:pt x="1650339" y="356120"/>
                  </a:lnTo>
                  <a:lnTo>
                    <a:pt x="1647342" y="355765"/>
                  </a:lnTo>
                  <a:lnTo>
                    <a:pt x="1636280" y="345478"/>
                  </a:lnTo>
                  <a:lnTo>
                    <a:pt x="1603781" y="262178"/>
                  </a:lnTo>
                  <a:lnTo>
                    <a:pt x="1582940" y="221348"/>
                  </a:lnTo>
                  <a:lnTo>
                    <a:pt x="1577289" y="215620"/>
                  </a:lnTo>
                  <a:lnTo>
                    <a:pt x="1571650" y="209880"/>
                  </a:lnTo>
                  <a:lnTo>
                    <a:pt x="1529778" y="197459"/>
                  </a:lnTo>
                  <a:lnTo>
                    <a:pt x="1498371" y="197459"/>
                  </a:lnTo>
                  <a:lnTo>
                    <a:pt x="1498371" y="347929"/>
                  </a:lnTo>
                  <a:lnTo>
                    <a:pt x="1498371" y="349389"/>
                  </a:lnTo>
                  <a:lnTo>
                    <a:pt x="1479435" y="356666"/>
                  </a:lnTo>
                  <a:lnTo>
                    <a:pt x="1474876" y="356666"/>
                  </a:lnTo>
                  <a:lnTo>
                    <a:pt x="1470329" y="356666"/>
                  </a:lnTo>
                  <a:lnTo>
                    <a:pt x="1452486" y="351751"/>
                  </a:lnTo>
                  <a:lnTo>
                    <a:pt x="1451762" y="350659"/>
                  </a:lnTo>
                  <a:lnTo>
                    <a:pt x="1451394" y="349389"/>
                  </a:lnTo>
                  <a:lnTo>
                    <a:pt x="1451394" y="347929"/>
                  </a:lnTo>
                  <a:lnTo>
                    <a:pt x="1451394" y="20764"/>
                  </a:lnTo>
                  <a:lnTo>
                    <a:pt x="1451394" y="13652"/>
                  </a:lnTo>
                  <a:lnTo>
                    <a:pt x="1453261" y="8699"/>
                  </a:lnTo>
                  <a:lnTo>
                    <a:pt x="1456994" y="5880"/>
                  </a:lnTo>
                  <a:lnTo>
                    <a:pt x="1460728" y="3047"/>
                  </a:lnTo>
                  <a:lnTo>
                    <a:pt x="1464678" y="1638"/>
                  </a:lnTo>
                  <a:lnTo>
                    <a:pt x="1468869" y="1638"/>
                  </a:lnTo>
                  <a:close/>
                </a:path>
                <a:path w="3869054" h="360680">
                  <a:moveTo>
                    <a:pt x="940790" y="1638"/>
                  </a:moveTo>
                  <a:lnTo>
                    <a:pt x="1186573" y="1638"/>
                  </a:lnTo>
                  <a:lnTo>
                    <a:pt x="1188034" y="1638"/>
                  </a:lnTo>
                  <a:lnTo>
                    <a:pt x="1189355" y="2006"/>
                  </a:lnTo>
                  <a:lnTo>
                    <a:pt x="1195870" y="18389"/>
                  </a:lnTo>
                  <a:lnTo>
                    <a:pt x="1195870" y="21856"/>
                  </a:lnTo>
                  <a:lnTo>
                    <a:pt x="1195870" y="25311"/>
                  </a:lnTo>
                  <a:lnTo>
                    <a:pt x="1190536" y="40424"/>
                  </a:lnTo>
                  <a:lnTo>
                    <a:pt x="1189355" y="41147"/>
                  </a:lnTo>
                  <a:lnTo>
                    <a:pt x="1188034" y="41516"/>
                  </a:lnTo>
                  <a:lnTo>
                    <a:pt x="1186573" y="41516"/>
                  </a:lnTo>
                  <a:lnTo>
                    <a:pt x="1087170" y="41516"/>
                  </a:lnTo>
                  <a:lnTo>
                    <a:pt x="1087170" y="347929"/>
                  </a:lnTo>
                  <a:lnTo>
                    <a:pt x="1087170" y="349389"/>
                  </a:lnTo>
                  <a:lnTo>
                    <a:pt x="1086802" y="350659"/>
                  </a:lnTo>
                  <a:lnTo>
                    <a:pt x="1086078" y="351751"/>
                  </a:lnTo>
                  <a:lnTo>
                    <a:pt x="1085354" y="352844"/>
                  </a:lnTo>
                  <a:lnTo>
                    <a:pt x="1084071" y="353707"/>
                  </a:lnTo>
                  <a:lnTo>
                    <a:pt x="1068235" y="356666"/>
                  </a:lnTo>
                  <a:lnTo>
                    <a:pt x="1063688" y="356666"/>
                  </a:lnTo>
                  <a:lnTo>
                    <a:pt x="1059319" y="356666"/>
                  </a:lnTo>
                  <a:lnTo>
                    <a:pt x="1040193" y="349389"/>
                  </a:lnTo>
                  <a:lnTo>
                    <a:pt x="1040193" y="347929"/>
                  </a:lnTo>
                  <a:lnTo>
                    <a:pt x="1040193" y="41516"/>
                  </a:lnTo>
                  <a:lnTo>
                    <a:pt x="940790" y="41516"/>
                  </a:lnTo>
                  <a:lnTo>
                    <a:pt x="939330" y="41516"/>
                  </a:lnTo>
                  <a:lnTo>
                    <a:pt x="938009" y="41147"/>
                  </a:lnTo>
                  <a:lnTo>
                    <a:pt x="932192" y="30860"/>
                  </a:lnTo>
                  <a:lnTo>
                    <a:pt x="931735" y="28320"/>
                  </a:lnTo>
                  <a:lnTo>
                    <a:pt x="931506" y="25311"/>
                  </a:lnTo>
                  <a:lnTo>
                    <a:pt x="931506" y="21856"/>
                  </a:lnTo>
                  <a:lnTo>
                    <a:pt x="931506" y="18389"/>
                  </a:lnTo>
                  <a:lnTo>
                    <a:pt x="931735" y="15341"/>
                  </a:lnTo>
                  <a:lnTo>
                    <a:pt x="932192" y="12699"/>
                  </a:lnTo>
                  <a:lnTo>
                    <a:pt x="932637" y="10058"/>
                  </a:lnTo>
                  <a:lnTo>
                    <a:pt x="939330" y="1638"/>
                  </a:lnTo>
                  <a:lnTo>
                    <a:pt x="940790" y="1638"/>
                  </a:lnTo>
                  <a:close/>
                </a:path>
                <a:path w="3869054" h="360680">
                  <a:moveTo>
                    <a:pt x="2347696" y="825"/>
                  </a:moveTo>
                  <a:lnTo>
                    <a:pt x="2351925" y="825"/>
                  </a:lnTo>
                  <a:lnTo>
                    <a:pt x="2355583" y="1003"/>
                  </a:lnTo>
                  <a:lnTo>
                    <a:pt x="2358656" y="1371"/>
                  </a:lnTo>
                  <a:lnTo>
                    <a:pt x="2361730" y="1727"/>
                  </a:lnTo>
                  <a:lnTo>
                    <a:pt x="2364130" y="2324"/>
                  </a:lnTo>
                  <a:lnTo>
                    <a:pt x="2365857" y="3149"/>
                  </a:lnTo>
                  <a:lnTo>
                    <a:pt x="2367584" y="3962"/>
                  </a:lnTo>
                  <a:lnTo>
                    <a:pt x="2368842" y="4914"/>
                  </a:lnTo>
                  <a:lnTo>
                    <a:pt x="2369604" y="6007"/>
                  </a:lnTo>
                  <a:lnTo>
                    <a:pt x="2370366" y="7099"/>
                  </a:lnTo>
                  <a:lnTo>
                    <a:pt x="2370759" y="8293"/>
                  </a:lnTo>
                  <a:lnTo>
                    <a:pt x="2370759" y="9563"/>
                  </a:lnTo>
                  <a:lnTo>
                    <a:pt x="2370759" y="335648"/>
                  </a:lnTo>
                  <a:lnTo>
                    <a:pt x="2370759" y="339280"/>
                  </a:lnTo>
                  <a:lnTo>
                    <a:pt x="2370150" y="342379"/>
                  </a:lnTo>
                  <a:lnTo>
                    <a:pt x="2368918" y="344931"/>
                  </a:lnTo>
                  <a:lnTo>
                    <a:pt x="2367699" y="347471"/>
                  </a:lnTo>
                  <a:lnTo>
                    <a:pt x="2366098" y="349567"/>
                  </a:lnTo>
                  <a:lnTo>
                    <a:pt x="2364117" y="351205"/>
                  </a:lnTo>
                  <a:lnTo>
                    <a:pt x="2362149" y="352844"/>
                  </a:lnTo>
                  <a:lnTo>
                    <a:pt x="2359926" y="354037"/>
                  </a:lnTo>
                  <a:lnTo>
                    <a:pt x="2357488" y="354761"/>
                  </a:lnTo>
                  <a:lnTo>
                    <a:pt x="2355037" y="355485"/>
                  </a:lnTo>
                  <a:lnTo>
                    <a:pt x="2352586" y="355853"/>
                  </a:lnTo>
                  <a:lnTo>
                    <a:pt x="2350135" y="355853"/>
                  </a:lnTo>
                  <a:lnTo>
                    <a:pt x="2334602" y="355853"/>
                  </a:lnTo>
                  <a:lnTo>
                    <a:pt x="2329713" y="355853"/>
                  </a:lnTo>
                  <a:lnTo>
                    <a:pt x="2325420" y="355345"/>
                  </a:lnTo>
                  <a:lnTo>
                    <a:pt x="2301417" y="338099"/>
                  </a:lnTo>
                  <a:lnTo>
                    <a:pt x="2298115" y="333552"/>
                  </a:lnTo>
                  <a:lnTo>
                    <a:pt x="2294623" y="327723"/>
                  </a:lnTo>
                  <a:lnTo>
                    <a:pt x="2290927" y="320624"/>
                  </a:lnTo>
                  <a:lnTo>
                    <a:pt x="2183117" y="119621"/>
                  </a:lnTo>
                  <a:lnTo>
                    <a:pt x="2161859" y="78507"/>
                  </a:lnTo>
                  <a:lnTo>
                    <a:pt x="2150097" y="53809"/>
                  </a:lnTo>
                  <a:lnTo>
                    <a:pt x="2149551" y="53809"/>
                  </a:lnTo>
                  <a:lnTo>
                    <a:pt x="2150364" y="93954"/>
                  </a:lnTo>
                  <a:lnTo>
                    <a:pt x="2150643" y="134645"/>
                  </a:lnTo>
                  <a:lnTo>
                    <a:pt x="2150643" y="347929"/>
                  </a:lnTo>
                  <a:lnTo>
                    <a:pt x="2150643" y="349211"/>
                  </a:lnTo>
                  <a:lnTo>
                    <a:pt x="2131618" y="356666"/>
                  </a:lnTo>
                  <a:lnTo>
                    <a:pt x="2127008" y="356666"/>
                  </a:lnTo>
                  <a:lnTo>
                    <a:pt x="2122398" y="356666"/>
                  </a:lnTo>
                  <a:lnTo>
                    <a:pt x="2104821" y="351624"/>
                  </a:lnTo>
                  <a:lnTo>
                    <a:pt x="2104047" y="350431"/>
                  </a:lnTo>
                  <a:lnTo>
                    <a:pt x="2103666" y="349211"/>
                  </a:lnTo>
                  <a:lnTo>
                    <a:pt x="2103666" y="347929"/>
                  </a:lnTo>
                  <a:lnTo>
                    <a:pt x="2103666" y="21856"/>
                  </a:lnTo>
                  <a:lnTo>
                    <a:pt x="2103666" y="14566"/>
                  </a:lnTo>
                  <a:lnTo>
                    <a:pt x="2105736" y="9385"/>
                  </a:lnTo>
                  <a:lnTo>
                    <a:pt x="2109863" y="6286"/>
                  </a:lnTo>
                  <a:lnTo>
                    <a:pt x="2114003" y="3187"/>
                  </a:lnTo>
                  <a:lnTo>
                    <a:pt x="2118512" y="1638"/>
                  </a:lnTo>
                  <a:lnTo>
                    <a:pt x="2123401" y="1638"/>
                  </a:lnTo>
                  <a:lnTo>
                    <a:pt x="2146515" y="1638"/>
                  </a:lnTo>
                  <a:lnTo>
                    <a:pt x="2151964" y="1638"/>
                  </a:lnTo>
                  <a:lnTo>
                    <a:pt x="2156510" y="2095"/>
                  </a:lnTo>
                  <a:lnTo>
                    <a:pt x="2160181" y="3009"/>
                  </a:lnTo>
                  <a:lnTo>
                    <a:pt x="2163851" y="3924"/>
                  </a:lnTo>
                  <a:lnTo>
                    <a:pt x="2167140" y="5422"/>
                  </a:lnTo>
                  <a:lnTo>
                    <a:pt x="2170049" y="7518"/>
                  </a:lnTo>
                  <a:lnTo>
                    <a:pt x="2172957" y="9613"/>
                  </a:lnTo>
                  <a:lnTo>
                    <a:pt x="2187079" y="30314"/>
                  </a:lnTo>
                  <a:lnTo>
                    <a:pt x="2269959" y="185432"/>
                  </a:lnTo>
                  <a:lnTo>
                    <a:pt x="2288271" y="219893"/>
                  </a:lnTo>
                  <a:lnTo>
                    <a:pt x="2301754" y="246315"/>
                  </a:lnTo>
                  <a:lnTo>
                    <a:pt x="2305030" y="252791"/>
                  </a:lnTo>
                  <a:lnTo>
                    <a:pt x="2308288" y="259217"/>
                  </a:lnTo>
                  <a:lnTo>
                    <a:pt x="2311527" y="265595"/>
                  </a:lnTo>
                  <a:lnTo>
                    <a:pt x="2314748" y="271950"/>
                  </a:lnTo>
                  <a:lnTo>
                    <a:pt x="2317956" y="278325"/>
                  </a:lnTo>
                  <a:lnTo>
                    <a:pt x="2321149" y="284717"/>
                  </a:lnTo>
                  <a:lnTo>
                    <a:pt x="2324328" y="291122"/>
                  </a:lnTo>
                  <a:lnTo>
                    <a:pt x="2324608" y="291122"/>
                  </a:lnTo>
                  <a:lnTo>
                    <a:pt x="2323922" y="246202"/>
                  </a:lnTo>
                  <a:lnTo>
                    <a:pt x="2323782" y="201282"/>
                  </a:lnTo>
                  <a:lnTo>
                    <a:pt x="2323782" y="9563"/>
                  </a:lnTo>
                  <a:lnTo>
                    <a:pt x="2323782" y="8293"/>
                  </a:lnTo>
                  <a:lnTo>
                    <a:pt x="2324163" y="7099"/>
                  </a:lnTo>
                  <a:lnTo>
                    <a:pt x="2324938" y="6007"/>
                  </a:lnTo>
                  <a:lnTo>
                    <a:pt x="2325700" y="4914"/>
                  </a:lnTo>
                  <a:lnTo>
                    <a:pt x="2326995" y="3962"/>
                  </a:lnTo>
                  <a:lnTo>
                    <a:pt x="2328824" y="3149"/>
                  </a:lnTo>
                  <a:lnTo>
                    <a:pt x="2330653" y="2324"/>
                  </a:lnTo>
                  <a:lnTo>
                    <a:pt x="2333053" y="1727"/>
                  </a:lnTo>
                  <a:lnTo>
                    <a:pt x="2336025" y="1371"/>
                  </a:lnTo>
                  <a:lnTo>
                    <a:pt x="2339009" y="1003"/>
                  </a:lnTo>
                  <a:lnTo>
                    <a:pt x="2342896" y="825"/>
                  </a:lnTo>
                  <a:lnTo>
                    <a:pt x="2347696" y="825"/>
                  </a:lnTo>
                  <a:close/>
                </a:path>
                <a:path w="3869054" h="360680">
                  <a:moveTo>
                    <a:pt x="640816" y="825"/>
                  </a:moveTo>
                  <a:lnTo>
                    <a:pt x="645045" y="825"/>
                  </a:lnTo>
                  <a:lnTo>
                    <a:pt x="648703" y="1003"/>
                  </a:lnTo>
                  <a:lnTo>
                    <a:pt x="651776" y="1371"/>
                  </a:lnTo>
                  <a:lnTo>
                    <a:pt x="654850" y="1727"/>
                  </a:lnTo>
                  <a:lnTo>
                    <a:pt x="657250" y="2324"/>
                  </a:lnTo>
                  <a:lnTo>
                    <a:pt x="658977" y="3149"/>
                  </a:lnTo>
                  <a:lnTo>
                    <a:pt x="660704" y="3962"/>
                  </a:lnTo>
                  <a:lnTo>
                    <a:pt x="661962" y="4914"/>
                  </a:lnTo>
                  <a:lnTo>
                    <a:pt x="662724" y="6007"/>
                  </a:lnTo>
                  <a:lnTo>
                    <a:pt x="663486" y="7099"/>
                  </a:lnTo>
                  <a:lnTo>
                    <a:pt x="663879" y="8293"/>
                  </a:lnTo>
                  <a:lnTo>
                    <a:pt x="663879" y="9563"/>
                  </a:lnTo>
                  <a:lnTo>
                    <a:pt x="663879" y="335648"/>
                  </a:lnTo>
                  <a:lnTo>
                    <a:pt x="663879" y="339280"/>
                  </a:lnTo>
                  <a:lnTo>
                    <a:pt x="663270" y="342379"/>
                  </a:lnTo>
                  <a:lnTo>
                    <a:pt x="662038" y="344931"/>
                  </a:lnTo>
                  <a:lnTo>
                    <a:pt x="660819" y="347471"/>
                  </a:lnTo>
                  <a:lnTo>
                    <a:pt x="659218" y="349567"/>
                  </a:lnTo>
                  <a:lnTo>
                    <a:pt x="657237" y="351205"/>
                  </a:lnTo>
                  <a:lnTo>
                    <a:pt x="655269" y="352844"/>
                  </a:lnTo>
                  <a:lnTo>
                    <a:pt x="653046" y="354037"/>
                  </a:lnTo>
                  <a:lnTo>
                    <a:pt x="650608" y="354761"/>
                  </a:lnTo>
                  <a:lnTo>
                    <a:pt x="648157" y="355485"/>
                  </a:lnTo>
                  <a:lnTo>
                    <a:pt x="645706" y="355853"/>
                  </a:lnTo>
                  <a:lnTo>
                    <a:pt x="643255" y="355853"/>
                  </a:lnTo>
                  <a:lnTo>
                    <a:pt x="627722" y="355853"/>
                  </a:lnTo>
                  <a:lnTo>
                    <a:pt x="622833" y="355853"/>
                  </a:lnTo>
                  <a:lnTo>
                    <a:pt x="618540" y="355345"/>
                  </a:lnTo>
                  <a:lnTo>
                    <a:pt x="594537" y="338099"/>
                  </a:lnTo>
                  <a:lnTo>
                    <a:pt x="591235" y="333552"/>
                  </a:lnTo>
                  <a:lnTo>
                    <a:pt x="587743" y="327723"/>
                  </a:lnTo>
                  <a:lnTo>
                    <a:pt x="584047" y="320624"/>
                  </a:lnTo>
                  <a:lnTo>
                    <a:pt x="476237" y="119621"/>
                  </a:lnTo>
                  <a:lnTo>
                    <a:pt x="454979" y="78507"/>
                  </a:lnTo>
                  <a:lnTo>
                    <a:pt x="443217" y="53809"/>
                  </a:lnTo>
                  <a:lnTo>
                    <a:pt x="442671" y="53809"/>
                  </a:lnTo>
                  <a:lnTo>
                    <a:pt x="443483" y="93954"/>
                  </a:lnTo>
                  <a:lnTo>
                    <a:pt x="443763" y="134645"/>
                  </a:lnTo>
                  <a:lnTo>
                    <a:pt x="443763" y="347929"/>
                  </a:lnTo>
                  <a:lnTo>
                    <a:pt x="443763" y="349211"/>
                  </a:lnTo>
                  <a:lnTo>
                    <a:pt x="424738" y="356666"/>
                  </a:lnTo>
                  <a:lnTo>
                    <a:pt x="420128" y="356666"/>
                  </a:lnTo>
                  <a:lnTo>
                    <a:pt x="415518" y="356666"/>
                  </a:lnTo>
                  <a:lnTo>
                    <a:pt x="397941" y="351624"/>
                  </a:lnTo>
                  <a:lnTo>
                    <a:pt x="397167" y="350431"/>
                  </a:lnTo>
                  <a:lnTo>
                    <a:pt x="396786" y="349211"/>
                  </a:lnTo>
                  <a:lnTo>
                    <a:pt x="396786" y="347929"/>
                  </a:lnTo>
                  <a:lnTo>
                    <a:pt x="396786" y="21856"/>
                  </a:lnTo>
                  <a:lnTo>
                    <a:pt x="396786" y="14566"/>
                  </a:lnTo>
                  <a:lnTo>
                    <a:pt x="398856" y="9385"/>
                  </a:lnTo>
                  <a:lnTo>
                    <a:pt x="402983" y="6286"/>
                  </a:lnTo>
                  <a:lnTo>
                    <a:pt x="407123" y="3187"/>
                  </a:lnTo>
                  <a:lnTo>
                    <a:pt x="411632" y="1638"/>
                  </a:lnTo>
                  <a:lnTo>
                    <a:pt x="416521" y="1638"/>
                  </a:lnTo>
                  <a:lnTo>
                    <a:pt x="439635" y="1638"/>
                  </a:lnTo>
                  <a:lnTo>
                    <a:pt x="445084" y="1638"/>
                  </a:lnTo>
                  <a:lnTo>
                    <a:pt x="449630" y="2095"/>
                  </a:lnTo>
                  <a:lnTo>
                    <a:pt x="453301" y="3009"/>
                  </a:lnTo>
                  <a:lnTo>
                    <a:pt x="456971" y="3924"/>
                  </a:lnTo>
                  <a:lnTo>
                    <a:pt x="460260" y="5422"/>
                  </a:lnTo>
                  <a:lnTo>
                    <a:pt x="463169" y="7518"/>
                  </a:lnTo>
                  <a:lnTo>
                    <a:pt x="466077" y="9613"/>
                  </a:lnTo>
                  <a:lnTo>
                    <a:pt x="480199" y="30314"/>
                  </a:lnTo>
                  <a:lnTo>
                    <a:pt x="563079" y="185432"/>
                  </a:lnTo>
                  <a:lnTo>
                    <a:pt x="581391" y="219893"/>
                  </a:lnTo>
                  <a:lnTo>
                    <a:pt x="594874" y="246315"/>
                  </a:lnTo>
                  <a:lnTo>
                    <a:pt x="598150" y="252791"/>
                  </a:lnTo>
                  <a:lnTo>
                    <a:pt x="601408" y="259217"/>
                  </a:lnTo>
                  <a:lnTo>
                    <a:pt x="604646" y="265595"/>
                  </a:lnTo>
                  <a:lnTo>
                    <a:pt x="607868" y="271950"/>
                  </a:lnTo>
                  <a:lnTo>
                    <a:pt x="611076" y="278325"/>
                  </a:lnTo>
                  <a:lnTo>
                    <a:pt x="614269" y="284717"/>
                  </a:lnTo>
                  <a:lnTo>
                    <a:pt x="617448" y="291122"/>
                  </a:lnTo>
                  <a:lnTo>
                    <a:pt x="617727" y="291122"/>
                  </a:lnTo>
                  <a:lnTo>
                    <a:pt x="617042" y="246202"/>
                  </a:lnTo>
                  <a:lnTo>
                    <a:pt x="616902" y="201282"/>
                  </a:lnTo>
                  <a:lnTo>
                    <a:pt x="616902" y="9563"/>
                  </a:lnTo>
                  <a:lnTo>
                    <a:pt x="616902" y="8293"/>
                  </a:lnTo>
                  <a:lnTo>
                    <a:pt x="617283" y="7099"/>
                  </a:lnTo>
                  <a:lnTo>
                    <a:pt x="618058" y="6007"/>
                  </a:lnTo>
                  <a:lnTo>
                    <a:pt x="618820" y="4914"/>
                  </a:lnTo>
                  <a:lnTo>
                    <a:pt x="620115" y="3962"/>
                  </a:lnTo>
                  <a:lnTo>
                    <a:pt x="621944" y="3149"/>
                  </a:lnTo>
                  <a:lnTo>
                    <a:pt x="623773" y="2324"/>
                  </a:lnTo>
                  <a:lnTo>
                    <a:pt x="626173" y="1727"/>
                  </a:lnTo>
                  <a:lnTo>
                    <a:pt x="629145" y="1371"/>
                  </a:lnTo>
                  <a:lnTo>
                    <a:pt x="632129" y="1003"/>
                  </a:lnTo>
                  <a:lnTo>
                    <a:pt x="636016" y="825"/>
                  </a:lnTo>
                  <a:lnTo>
                    <a:pt x="640816" y="825"/>
                  </a:lnTo>
                  <a:close/>
                </a:path>
                <a:path w="3869054" h="360680">
                  <a:moveTo>
                    <a:pt x="3709060" y="0"/>
                  </a:moveTo>
                  <a:lnTo>
                    <a:pt x="3713619" y="0"/>
                  </a:lnTo>
                  <a:lnTo>
                    <a:pt x="3717391" y="228"/>
                  </a:lnTo>
                  <a:lnTo>
                    <a:pt x="3720401" y="685"/>
                  </a:lnTo>
                  <a:lnTo>
                    <a:pt x="3723398" y="1142"/>
                  </a:lnTo>
                  <a:lnTo>
                    <a:pt x="3725811" y="1689"/>
                  </a:lnTo>
                  <a:lnTo>
                    <a:pt x="3727627" y="2324"/>
                  </a:lnTo>
                  <a:lnTo>
                    <a:pt x="3729456" y="2959"/>
                  </a:lnTo>
                  <a:lnTo>
                    <a:pt x="3730726" y="3822"/>
                  </a:lnTo>
                  <a:lnTo>
                    <a:pt x="3731463" y="4914"/>
                  </a:lnTo>
                  <a:lnTo>
                    <a:pt x="3732187" y="6007"/>
                  </a:lnTo>
                  <a:lnTo>
                    <a:pt x="3732555" y="7289"/>
                  </a:lnTo>
                  <a:lnTo>
                    <a:pt x="3732555" y="8737"/>
                  </a:lnTo>
                  <a:lnTo>
                    <a:pt x="3732555" y="314337"/>
                  </a:lnTo>
                  <a:lnTo>
                    <a:pt x="3859263" y="314337"/>
                  </a:lnTo>
                  <a:lnTo>
                    <a:pt x="3860901" y="314337"/>
                  </a:lnTo>
                  <a:lnTo>
                    <a:pt x="3862324" y="314756"/>
                  </a:lnTo>
                  <a:lnTo>
                    <a:pt x="3863505" y="315569"/>
                  </a:lnTo>
                  <a:lnTo>
                    <a:pt x="3864686" y="316395"/>
                  </a:lnTo>
                  <a:lnTo>
                    <a:pt x="3865689" y="317576"/>
                  </a:lnTo>
                  <a:lnTo>
                    <a:pt x="3866502" y="319125"/>
                  </a:lnTo>
                  <a:lnTo>
                    <a:pt x="3867327" y="320662"/>
                  </a:lnTo>
                  <a:lnTo>
                    <a:pt x="3867912" y="322719"/>
                  </a:lnTo>
                  <a:lnTo>
                    <a:pt x="3868280" y="325259"/>
                  </a:lnTo>
                  <a:lnTo>
                    <a:pt x="3868648" y="327812"/>
                  </a:lnTo>
                  <a:lnTo>
                    <a:pt x="3868826" y="330911"/>
                  </a:lnTo>
                  <a:lnTo>
                    <a:pt x="3868826" y="334556"/>
                  </a:lnTo>
                  <a:lnTo>
                    <a:pt x="3868826" y="338188"/>
                  </a:lnTo>
                  <a:lnTo>
                    <a:pt x="3868648" y="341236"/>
                  </a:lnTo>
                  <a:lnTo>
                    <a:pt x="3868280" y="343700"/>
                  </a:lnTo>
                  <a:lnTo>
                    <a:pt x="3867912" y="346163"/>
                  </a:lnTo>
                  <a:lnTo>
                    <a:pt x="3867327" y="348246"/>
                  </a:lnTo>
                  <a:lnTo>
                    <a:pt x="3866502" y="349986"/>
                  </a:lnTo>
                  <a:lnTo>
                    <a:pt x="3865689" y="351713"/>
                  </a:lnTo>
                  <a:lnTo>
                    <a:pt x="3864686" y="352983"/>
                  </a:lnTo>
                  <a:lnTo>
                    <a:pt x="3863505" y="353809"/>
                  </a:lnTo>
                  <a:lnTo>
                    <a:pt x="3862324" y="354622"/>
                  </a:lnTo>
                  <a:lnTo>
                    <a:pt x="3860901" y="355028"/>
                  </a:lnTo>
                  <a:lnTo>
                    <a:pt x="3859263" y="355028"/>
                  </a:lnTo>
                  <a:lnTo>
                    <a:pt x="3703053" y="355028"/>
                  </a:lnTo>
                  <a:lnTo>
                    <a:pt x="3698862" y="355028"/>
                  </a:lnTo>
                  <a:lnTo>
                    <a:pt x="3694912" y="353618"/>
                  </a:lnTo>
                  <a:lnTo>
                    <a:pt x="3691178" y="350799"/>
                  </a:lnTo>
                  <a:lnTo>
                    <a:pt x="3687445" y="347979"/>
                  </a:lnTo>
                  <a:lnTo>
                    <a:pt x="3685578" y="343014"/>
                  </a:lnTo>
                  <a:lnTo>
                    <a:pt x="3685578" y="335914"/>
                  </a:lnTo>
                  <a:lnTo>
                    <a:pt x="3685578" y="8737"/>
                  </a:lnTo>
                  <a:lnTo>
                    <a:pt x="3685578" y="7289"/>
                  </a:lnTo>
                  <a:lnTo>
                    <a:pt x="3685946" y="6007"/>
                  </a:lnTo>
                  <a:lnTo>
                    <a:pt x="3686670" y="4914"/>
                  </a:lnTo>
                  <a:lnTo>
                    <a:pt x="3687394" y="3822"/>
                  </a:lnTo>
                  <a:lnTo>
                    <a:pt x="3697871" y="685"/>
                  </a:lnTo>
                  <a:lnTo>
                    <a:pt x="3700957" y="228"/>
                  </a:lnTo>
                  <a:lnTo>
                    <a:pt x="3704691" y="0"/>
                  </a:lnTo>
                  <a:lnTo>
                    <a:pt x="3709060" y="0"/>
                  </a:lnTo>
                  <a:close/>
                </a:path>
                <a:path w="3869054" h="360680">
                  <a:moveTo>
                    <a:pt x="3438271" y="0"/>
                  </a:moveTo>
                  <a:lnTo>
                    <a:pt x="3444100" y="0"/>
                  </a:lnTo>
                  <a:lnTo>
                    <a:pt x="3448926" y="139"/>
                  </a:lnTo>
                  <a:lnTo>
                    <a:pt x="3452749" y="419"/>
                  </a:lnTo>
                  <a:lnTo>
                    <a:pt x="3456571" y="685"/>
                  </a:lnTo>
                  <a:lnTo>
                    <a:pt x="3459670" y="1193"/>
                  </a:lnTo>
                  <a:lnTo>
                    <a:pt x="3462032" y="1917"/>
                  </a:lnTo>
                  <a:lnTo>
                    <a:pt x="3464394" y="2641"/>
                  </a:lnTo>
                  <a:lnTo>
                    <a:pt x="3470490" y="10109"/>
                  </a:lnTo>
                  <a:lnTo>
                    <a:pt x="3589020" y="338378"/>
                  </a:lnTo>
                  <a:lnTo>
                    <a:pt x="3590480" y="342379"/>
                  </a:lnTo>
                  <a:lnTo>
                    <a:pt x="3591255" y="345605"/>
                  </a:lnTo>
                  <a:lnTo>
                    <a:pt x="3591344" y="348068"/>
                  </a:lnTo>
                  <a:lnTo>
                    <a:pt x="3591433" y="350532"/>
                  </a:lnTo>
                  <a:lnTo>
                    <a:pt x="3582060" y="356120"/>
                  </a:lnTo>
                  <a:lnTo>
                    <a:pt x="3578694" y="356488"/>
                  </a:lnTo>
                  <a:lnTo>
                    <a:pt x="3574186" y="356666"/>
                  </a:lnTo>
                  <a:lnTo>
                    <a:pt x="3568534" y="356666"/>
                  </a:lnTo>
                  <a:lnTo>
                    <a:pt x="3562896" y="356666"/>
                  </a:lnTo>
                  <a:lnTo>
                    <a:pt x="3558387" y="356539"/>
                  </a:lnTo>
                  <a:lnTo>
                    <a:pt x="3555022" y="356260"/>
                  </a:lnTo>
                  <a:lnTo>
                    <a:pt x="3551656" y="355993"/>
                  </a:lnTo>
                  <a:lnTo>
                    <a:pt x="3543554" y="352297"/>
                  </a:lnTo>
                  <a:lnTo>
                    <a:pt x="3542728" y="351205"/>
                  </a:lnTo>
                  <a:lnTo>
                    <a:pt x="3541953" y="349846"/>
                  </a:lnTo>
                  <a:lnTo>
                    <a:pt x="3541229" y="348208"/>
                  </a:lnTo>
                  <a:lnTo>
                    <a:pt x="3510915" y="262178"/>
                  </a:lnTo>
                  <a:lnTo>
                    <a:pt x="3363988" y="262178"/>
                  </a:lnTo>
                  <a:lnTo>
                    <a:pt x="3335045" y="347116"/>
                  </a:lnTo>
                  <a:lnTo>
                    <a:pt x="3334499" y="348754"/>
                  </a:lnTo>
                  <a:lnTo>
                    <a:pt x="3333762" y="350164"/>
                  </a:lnTo>
                  <a:lnTo>
                    <a:pt x="3321519" y="356120"/>
                  </a:lnTo>
                  <a:lnTo>
                    <a:pt x="3318332" y="356488"/>
                  </a:lnTo>
                  <a:lnTo>
                    <a:pt x="3314191" y="356666"/>
                  </a:lnTo>
                  <a:lnTo>
                    <a:pt x="3309099" y="356666"/>
                  </a:lnTo>
                  <a:lnTo>
                    <a:pt x="3303816" y="356666"/>
                  </a:lnTo>
                  <a:lnTo>
                    <a:pt x="3289020" y="353390"/>
                  </a:lnTo>
                  <a:lnTo>
                    <a:pt x="3287661" y="352120"/>
                  </a:lnTo>
                  <a:lnTo>
                    <a:pt x="3287014" y="350253"/>
                  </a:lnTo>
                  <a:lnTo>
                    <a:pt x="3287115" y="347802"/>
                  </a:lnTo>
                  <a:lnTo>
                    <a:pt x="3287204" y="345338"/>
                  </a:lnTo>
                  <a:lnTo>
                    <a:pt x="3407956" y="9829"/>
                  </a:lnTo>
                  <a:lnTo>
                    <a:pt x="3424758" y="419"/>
                  </a:lnTo>
                  <a:lnTo>
                    <a:pt x="3428301" y="139"/>
                  </a:lnTo>
                  <a:lnTo>
                    <a:pt x="3432810" y="0"/>
                  </a:lnTo>
                  <a:lnTo>
                    <a:pt x="3438271" y="0"/>
                  </a:lnTo>
                  <a:close/>
                </a:path>
                <a:path w="3869054" h="360680">
                  <a:moveTo>
                    <a:pt x="2807296" y="0"/>
                  </a:moveTo>
                  <a:lnTo>
                    <a:pt x="2812935" y="0"/>
                  </a:lnTo>
                  <a:lnTo>
                    <a:pt x="2817393" y="139"/>
                  </a:lnTo>
                  <a:lnTo>
                    <a:pt x="2820670" y="419"/>
                  </a:lnTo>
                  <a:lnTo>
                    <a:pt x="2823959" y="685"/>
                  </a:lnTo>
                  <a:lnTo>
                    <a:pt x="2831731" y="4914"/>
                  </a:lnTo>
                  <a:lnTo>
                    <a:pt x="2832379" y="6197"/>
                  </a:lnTo>
                  <a:lnTo>
                    <a:pt x="2832874" y="7835"/>
                  </a:lnTo>
                  <a:lnTo>
                    <a:pt x="2833243" y="9829"/>
                  </a:lnTo>
                  <a:lnTo>
                    <a:pt x="2912706" y="305879"/>
                  </a:lnTo>
                  <a:lnTo>
                    <a:pt x="2912986" y="305879"/>
                  </a:lnTo>
                  <a:lnTo>
                    <a:pt x="2988360" y="10375"/>
                  </a:lnTo>
                  <a:lnTo>
                    <a:pt x="2988906" y="8381"/>
                  </a:lnTo>
                  <a:lnTo>
                    <a:pt x="3009938" y="0"/>
                  </a:lnTo>
                  <a:lnTo>
                    <a:pt x="3015399" y="0"/>
                  </a:lnTo>
                  <a:lnTo>
                    <a:pt x="3020491" y="0"/>
                  </a:lnTo>
                  <a:lnTo>
                    <a:pt x="3038741" y="5333"/>
                  </a:lnTo>
                  <a:lnTo>
                    <a:pt x="3039567" y="6692"/>
                  </a:lnTo>
                  <a:lnTo>
                    <a:pt x="3040253" y="8381"/>
                  </a:lnTo>
                  <a:lnTo>
                    <a:pt x="3040799" y="10375"/>
                  </a:lnTo>
                  <a:lnTo>
                    <a:pt x="3121901" y="305879"/>
                  </a:lnTo>
                  <a:lnTo>
                    <a:pt x="3122447" y="305879"/>
                  </a:lnTo>
                  <a:lnTo>
                    <a:pt x="3200285" y="10109"/>
                  </a:lnTo>
                  <a:lnTo>
                    <a:pt x="3200831" y="8293"/>
                  </a:lnTo>
                  <a:lnTo>
                    <a:pt x="3201377" y="6692"/>
                  </a:lnTo>
                  <a:lnTo>
                    <a:pt x="3201924" y="5333"/>
                  </a:lnTo>
                  <a:lnTo>
                    <a:pt x="3202470" y="3962"/>
                  </a:lnTo>
                  <a:lnTo>
                    <a:pt x="3220135" y="0"/>
                  </a:lnTo>
                  <a:lnTo>
                    <a:pt x="3225406" y="0"/>
                  </a:lnTo>
                  <a:lnTo>
                    <a:pt x="3230867" y="0"/>
                  </a:lnTo>
                  <a:lnTo>
                    <a:pt x="3235198" y="228"/>
                  </a:lnTo>
                  <a:lnTo>
                    <a:pt x="3238385" y="685"/>
                  </a:lnTo>
                  <a:lnTo>
                    <a:pt x="3241573" y="1142"/>
                  </a:lnTo>
                  <a:lnTo>
                    <a:pt x="3243884" y="2006"/>
                  </a:lnTo>
                  <a:lnTo>
                    <a:pt x="3245345" y="3276"/>
                  </a:lnTo>
                  <a:lnTo>
                    <a:pt x="3246805" y="4559"/>
                  </a:lnTo>
                  <a:lnTo>
                    <a:pt x="3247491" y="6375"/>
                  </a:lnTo>
                  <a:lnTo>
                    <a:pt x="3247390" y="8737"/>
                  </a:lnTo>
                  <a:lnTo>
                    <a:pt x="3247301" y="11112"/>
                  </a:lnTo>
                  <a:lnTo>
                    <a:pt x="3246805" y="14389"/>
                  </a:lnTo>
                  <a:lnTo>
                    <a:pt x="3245891" y="18580"/>
                  </a:lnTo>
                  <a:lnTo>
                    <a:pt x="3152216" y="344652"/>
                  </a:lnTo>
                  <a:lnTo>
                    <a:pt x="3151492" y="347205"/>
                  </a:lnTo>
                  <a:lnTo>
                    <a:pt x="3133509" y="356120"/>
                  </a:lnTo>
                  <a:lnTo>
                    <a:pt x="3129775" y="356488"/>
                  </a:lnTo>
                  <a:lnTo>
                    <a:pt x="3125177" y="356666"/>
                  </a:lnTo>
                  <a:lnTo>
                    <a:pt x="3119716" y="356666"/>
                  </a:lnTo>
                  <a:lnTo>
                    <a:pt x="3114078" y="356666"/>
                  </a:lnTo>
                  <a:lnTo>
                    <a:pt x="3109302" y="356488"/>
                  </a:lnTo>
                  <a:lnTo>
                    <a:pt x="3105378" y="356120"/>
                  </a:lnTo>
                  <a:lnTo>
                    <a:pt x="3101467" y="355765"/>
                  </a:lnTo>
                  <a:lnTo>
                    <a:pt x="3012935" y="77838"/>
                  </a:lnTo>
                  <a:lnTo>
                    <a:pt x="3012389" y="77838"/>
                  </a:lnTo>
                  <a:lnTo>
                    <a:pt x="2944114" y="344652"/>
                  </a:lnTo>
                  <a:lnTo>
                    <a:pt x="2943567" y="347205"/>
                  </a:lnTo>
                  <a:lnTo>
                    <a:pt x="2942666" y="349249"/>
                  </a:lnTo>
                  <a:lnTo>
                    <a:pt x="2941383" y="350799"/>
                  </a:lnTo>
                  <a:lnTo>
                    <a:pt x="2940113" y="352348"/>
                  </a:lnTo>
                  <a:lnTo>
                    <a:pt x="2938297" y="353529"/>
                  </a:lnTo>
                  <a:lnTo>
                    <a:pt x="2935922" y="354355"/>
                  </a:lnTo>
                  <a:lnTo>
                    <a:pt x="2933560" y="355168"/>
                  </a:lnTo>
                  <a:lnTo>
                    <a:pt x="2930512" y="355765"/>
                  </a:lnTo>
                  <a:lnTo>
                    <a:pt x="2926778" y="356120"/>
                  </a:lnTo>
                  <a:lnTo>
                    <a:pt x="2923044" y="356488"/>
                  </a:lnTo>
                  <a:lnTo>
                    <a:pt x="2918269" y="356666"/>
                  </a:lnTo>
                  <a:lnTo>
                    <a:pt x="2912440" y="356666"/>
                  </a:lnTo>
                  <a:lnTo>
                    <a:pt x="2906433" y="356666"/>
                  </a:lnTo>
                  <a:lnTo>
                    <a:pt x="2901416" y="356488"/>
                  </a:lnTo>
                  <a:lnTo>
                    <a:pt x="2897416" y="356120"/>
                  </a:lnTo>
                  <a:lnTo>
                    <a:pt x="2893415" y="355765"/>
                  </a:lnTo>
                  <a:lnTo>
                    <a:pt x="2881718" y="350799"/>
                  </a:lnTo>
                  <a:lnTo>
                    <a:pt x="2880347" y="349249"/>
                  </a:lnTo>
                  <a:lnTo>
                    <a:pt x="2879394" y="347205"/>
                  </a:lnTo>
                  <a:lnTo>
                    <a:pt x="2878848" y="344652"/>
                  </a:lnTo>
                  <a:lnTo>
                    <a:pt x="2785440" y="18300"/>
                  </a:lnTo>
                  <a:lnTo>
                    <a:pt x="2784348" y="14109"/>
                  </a:lnTo>
                  <a:lnTo>
                    <a:pt x="2783763" y="10833"/>
                  </a:lnTo>
                  <a:lnTo>
                    <a:pt x="2783674" y="8470"/>
                  </a:lnTo>
                  <a:lnTo>
                    <a:pt x="2783586" y="6108"/>
                  </a:lnTo>
                  <a:lnTo>
                    <a:pt x="2784309" y="4279"/>
                  </a:lnTo>
                  <a:lnTo>
                    <a:pt x="2785859" y="3009"/>
                  </a:lnTo>
                  <a:lnTo>
                    <a:pt x="2787408" y="1727"/>
                  </a:lnTo>
                  <a:lnTo>
                    <a:pt x="2789910" y="914"/>
                  </a:lnTo>
                  <a:lnTo>
                    <a:pt x="2793365" y="546"/>
                  </a:lnTo>
                  <a:lnTo>
                    <a:pt x="2796819" y="190"/>
                  </a:lnTo>
                  <a:lnTo>
                    <a:pt x="2801467" y="0"/>
                  </a:lnTo>
                  <a:lnTo>
                    <a:pt x="2807296" y="0"/>
                  </a:lnTo>
                  <a:close/>
                </a:path>
                <a:path w="3869054" h="360680">
                  <a:moveTo>
                    <a:pt x="819556" y="0"/>
                  </a:moveTo>
                  <a:lnTo>
                    <a:pt x="824115" y="0"/>
                  </a:lnTo>
                  <a:lnTo>
                    <a:pt x="827887" y="228"/>
                  </a:lnTo>
                  <a:lnTo>
                    <a:pt x="843051" y="7289"/>
                  </a:lnTo>
                  <a:lnTo>
                    <a:pt x="843051" y="8737"/>
                  </a:lnTo>
                  <a:lnTo>
                    <a:pt x="843051" y="347929"/>
                  </a:lnTo>
                  <a:lnTo>
                    <a:pt x="843051" y="349389"/>
                  </a:lnTo>
                  <a:lnTo>
                    <a:pt x="842683" y="350659"/>
                  </a:lnTo>
                  <a:lnTo>
                    <a:pt x="824115" y="356666"/>
                  </a:lnTo>
                  <a:lnTo>
                    <a:pt x="819556" y="356666"/>
                  </a:lnTo>
                  <a:lnTo>
                    <a:pt x="815187" y="356666"/>
                  </a:lnTo>
                  <a:lnTo>
                    <a:pt x="797166" y="351751"/>
                  </a:lnTo>
                  <a:lnTo>
                    <a:pt x="796442" y="350659"/>
                  </a:lnTo>
                  <a:lnTo>
                    <a:pt x="796074" y="349389"/>
                  </a:lnTo>
                  <a:lnTo>
                    <a:pt x="796074" y="347929"/>
                  </a:lnTo>
                  <a:lnTo>
                    <a:pt x="796074" y="8737"/>
                  </a:lnTo>
                  <a:lnTo>
                    <a:pt x="796074" y="7289"/>
                  </a:lnTo>
                  <a:lnTo>
                    <a:pt x="796480" y="6007"/>
                  </a:lnTo>
                  <a:lnTo>
                    <a:pt x="797306" y="4914"/>
                  </a:lnTo>
                  <a:lnTo>
                    <a:pt x="798118" y="3822"/>
                  </a:lnTo>
                  <a:lnTo>
                    <a:pt x="808774" y="685"/>
                  </a:lnTo>
                  <a:lnTo>
                    <a:pt x="811771" y="228"/>
                  </a:lnTo>
                  <a:lnTo>
                    <a:pt x="815378" y="0"/>
                  </a:lnTo>
                  <a:lnTo>
                    <a:pt x="819556" y="0"/>
                  </a:lnTo>
                  <a:close/>
                </a:path>
                <a:path w="3869054" h="360680">
                  <a:moveTo>
                    <a:pt x="23482" y="0"/>
                  </a:moveTo>
                  <a:lnTo>
                    <a:pt x="27851" y="0"/>
                  </a:lnTo>
                  <a:lnTo>
                    <a:pt x="31584" y="228"/>
                  </a:lnTo>
                  <a:lnTo>
                    <a:pt x="34683" y="685"/>
                  </a:lnTo>
                  <a:lnTo>
                    <a:pt x="37782" y="1142"/>
                  </a:lnTo>
                  <a:lnTo>
                    <a:pt x="40195" y="1689"/>
                  </a:lnTo>
                  <a:lnTo>
                    <a:pt x="41922" y="2324"/>
                  </a:lnTo>
                  <a:lnTo>
                    <a:pt x="43649" y="2959"/>
                  </a:lnTo>
                  <a:lnTo>
                    <a:pt x="44881" y="3822"/>
                  </a:lnTo>
                  <a:lnTo>
                    <a:pt x="45605" y="4914"/>
                  </a:lnTo>
                  <a:lnTo>
                    <a:pt x="46329" y="6007"/>
                  </a:lnTo>
                  <a:lnTo>
                    <a:pt x="46697" y="7289"/>
                  </a:lnTo>
                  <a:lnTo>
                    <a:pt x="46697" y="8737"/>
                  </a:lnTo>
                  <a:lnTo>
                    <a:pt x="46697" y="222300"/>
                  </a:lnTo>
                  <a:lnTo>
                    <a:pt x="52704" y="265188"/>
                  </a:lnTo>
                  <a:lnTo>
                    <a:pt x="76009" y="301331"/>
                  </a:lnTo>
                  <a:lnTo>
                    <a:pt x="114325" y="318542"/>
                  </a:lnTo>
                  <a:lnTo>
                    <a:pt x="133273" y="320078"/>
                  </a:lnTo>
                  <a:lnTo>
                    <a:pt x="143232" y="319702"/>
                  </a:lnTo>
                  <a:lnTo>
                    <a:pt x="184477" y="306555"/>
                  </a:lnTo>
                  <a:lnTo>
                    <a:pt x="210437" y="274793"/>
                  </a:lnTo>
                  <a:lnTo>
                    <a:pt x="219203" y="236268"/>
                  </a:lnTo>
                  <a:lnTo>
                    <a:pt x="219570" y="224764"/>
                  </a:lnTo>
                  <a:lnTo>
                    <a:pt x="219570" y="8737"/>
                  </a:lnTo>
                  <a:lnTo>
                    <a:pt x="219570" y="7289"/>
                  </a:lnTo>
                  <a:lnTo>
                    <a:pt x="219938" y="6007"/>
                  </a:lnTo>
                  <a:lnTo>
                    <a:pt x="220662" y="4914"/>
                  </a:lnTo>
                  <a:lnTo>
                    <a:pt x="221386" y="3822"/>
                  </a:lnTo>
                  <a:lnTo>
                    <a:pt x="231724" y="685"/>
                  </a:lnTo>
                  <a:lnTo>
                    <a:pt x="234734" y="228"/>
                  </a:lnTo>
                  <a:lnTo>
                    <a:pt x="238506" y="0"/>
                  </a:lnTo>
                  <a:lnTo>
                    <a:pt x="243052" y="0"/>
                  </a:lnTo>
                  <a:lnTo>
                    <a:pt x="247421" y="0"/>
                  </a:lnTo>
                  <a:lnTo>
                    <a:pt x="251117" y="228"/>
                  </a:lnTo>
                  <a:lnTo>
                    <a:pt x="254114" y="685"/>
                  </a:lnTo>
                  <a:lnTo>
                    <a:pt x="257124" y="1142"/>
                  </a:lnTo>
                  <a:lnTo>
                    <a:pt x="259486" y="1689"/>
                  </a:lnTo>
                  <a:lnTo>
                    <a:pt x="261213" y="2324"/>
                  </a:lnTo>
                  <a:lnTo>
                    <a:pt x="262953" y="2959"/>
                  </a:lnTo>
                  <a:lnTo>
                    <a:pt x="264223" y="3822"/>
                  </a:lnTo>
                  <a:lnTo>
                    <a:pt x="265036" y="4914"/>
                  </a:lnTo>
                  <a:lnTo>
                    <a:pt x="265861" y="6007"/>
                  </a:lnTo>
                  <a:lnTo>
                    <a:pt x="266268" y="7289"/>
                  </a:lnTo>
                  <a:lnTo>
                    <a:pt x="266268" y="8737"/>
                  </a:lnTo>
                  <a:lnTo>
                    <a:pt x="266268" y="224497"/>
                  </a:lnTo>
                  <a:lnTo>
                    <a:pt x="260969" y="268912"/>
                  </a:lnTo>
                  <a:lnTo>
                    <a:pt x="245414" y="305293"/>
                  </a:lnTo>
                  <a:lnTo>
                    <a:pt x="210558" y="340079"/>
                  </a:lnTo>
                  <a:lnTo>
                    <a:pt x="174360" y="355148"/>
                  </a:lnTo>
                  <a:lnTo>
                    <a:pt x="130263" y="360222"/>
                  </a:lnTo>
                  <a:lnTo>
                    <a:pt x="115978" y="359693"/>
                  </a:lnTo>
                  <a:lnTo>
                    <a:pt x="77012" y="351751"/>
                  </a:lnTo>
                  <a:lnTo>
                    <a:pt x="35775" y="326770"/>
                  </a:lnTo>
                  <a:lnTo>
                    <a:pt x="9283" y="285394"/>
                  </a:lnTo>
                  <a:lnTo>
                    <a:pt x="580" y="243812"/>
                  </a:lnTo>
                  <a:lnTo>
                    <a:pt x="0" y="228041"/>
                  </a:lnTo>
                  <a:lnTo>
                    <a:pt x="0" y="8737"/>
                  </a:lnTo>
                  <a:lnTo>
                    <a:pt x="0" y="7289"/>
                  </a:lnTo>
                  <a:lnTo>
                    <a:pt x="368" y="6007"/>
                  </a:lnTo>
                  <a:lnTo>
                    <a:pt x="1092" y="4914"/>
                  </a:lnTo>
                  <a:lnTo>
                    <a:pt x="1816" y="3822"/>
                  </a:lnTo>
                  <a:lnTo>
                    <a:pt x="3098" y="2959"/>
                  </a:lnTo>
                  <a:lnTo>
                    <a:pt x="4914" y="2324"/>
                  </a:lnTo>
                  <a:lnTo>
                    <a:pt x="6730" y="1689"/>
                  </a:lnTo>
                  <a:lnTo>
                    <a:pt x="9105" y="1142"/>
                  </a:lnTo>
                  <a:lnTo>
                    <a:pt x="12014" y="685"/>
                  </a:lnTo>
                  <a:lnTo>
                    <a:pt x="14922" y="228"/>
                  </a:lnTo>
                  <a:lnTo>
                    <a:pt x="18745" y="0"/>
                  </a:lnTo>
                  <a:lnTo>
                    <a:pt x="2348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7208" y="0"/>
              <a:ext cx="1164031" cy="953757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5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220979" y="1950720"/>
            <a:ext cx="7374890" cy="7714615"/>
            <a:chOff x="220979" y="1950720"/>
            <a:chExt cx="7374890" cy="771461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0979" y="1950720"/>
              <a:ext cx="7374635" cy="378866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7416" y="1986038"/>
              <a:ext cx="7248855" cy="366380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52653" y="1981263"/>
              <a:ext cx="7258684" cy="3673475"/>
            </a:xfrm>
            <a:custGeom>
              <a:avLst/>
              <a:gdLst/>
              <a:ahLst/>
              <a:cxnLst/>
              <a:rect l="l" t="t" r="r" b="b"/>
              <a:pathLst>
                <a:path w="7258684" h="3673475">
                  <a:moveTo>
                    <a:pt x="0" y="0"/>
                  </a:moveTo>
                  <a:lnTo>
                    <a:pt x="7258392" y="0"/>
                  </a:lnTo>
                  <a:lnTo>
                    <a:pt x="7258392" y="3673348"/>
                  </a:lnTo>
                  <a:lnTo>
                    <a:pt x="0" y="367334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50164" y="4846320"/>
              <a:ext cx="2779775" cy="481888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86437" y="4881880"/>
              <a:ext cx="2653230" cy="4694177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81672" y="4877117"/>
              <a:ext cx="2663190" cy="4704080"/>
            </a:xfrm>
            <a:custGeom>
              <a:avLst/>
              <a:gdLst/>
              <a:ahLst/>
              <a:cxnLst/>
              <a:rect l="l" t="t" r="r" b="b"/>
              <a:pathLst>
                <a:path w="2663190" h="4704080">
                  <a:moveTo>
                    <a:pt x="0" y="0"/>
                  </a:moveTo>
                  <a:lnTo>
                    <a:pt x="2662758" y="0"/>
                  </a:lnTo>
                  <a:lnTo>
                    <a:pt x="2662758" y="4703699"/>
                  </a:lnTo>
                  <a:lnTo>
                    <a:pt x="0" y="470369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2804159" y="2956560"/>
              <a:ext cx="1198880" cy="243840"/>
            </a:xfrm>
            <a:custGeom>
              <a:avLst/>
              <a:gdLst/>
              <a:ahLst/>
              <a:cxnLst/>
              <a:rect l="l" t="t" r="r" b="b"/>
              <a:pathLst>
                <a:path w="1198879" h="243839">
                  <a:moveTo>
                    <a:pt x="1198880" y="0"/>
                  </a:moveTo>
                  <a:lnTo>
                    <a:pt x="0" y="0"/>
                  </a:lnTo>
                  <a:lnTo>
                    <a:pt x="0" y="243840"/>
                  </a:lnTo>
                  <a:lnTo>
                    <a:pt x="1198880" y="243840"/>
                  </a:lnTo>
                  <a:lnTo>
                    <a:pt x="1198880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11395" y="6201155"/>
              <a:ext cx="2473451" cy="761999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588764" y="6878180"/>
              <a:ext cx="1967483" cy="16422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4588764" y="6181344"/>
              <a:ext cx="1967483" cy="50507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4342079" y="6231851"/>
            <a:ext cx="2357120" cy="646430"/>
          </a:xfrm>
          <a:prstGeom prst="rect">
            <a:avLst/>
          </a:prstGeom>
          <a:solidFill>
            <a:srgbClr val="FFFFFF"/>
          </a:solidFill>
          <a:ln w="9525">
            <a:solidFill>
              <a:srgbClr val="27519E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443865" marR="403860" indent="-33655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1: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Log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spc="-10" dirty="0">
                <a:latin typeface="Calibri"/>
                <a:cs typeface="Calibri"/>
              </a:rPr>
              <a:t>my.scouting.org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4311396" y="7040880"/>
            <a:ext cx="2473960" cy="1409700"/>
            <a:chOff x="4311396" y="7040880"/>
            <a:chExt cx="2473960" cy="1409700"/>
          </a:xfrm>
        </p:grpSpPr>
        <p:pic>
          <p:nvPicPr>
            <p:cNvPr id="25" name="object 25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4311396" y="7060692"/>
              <a:ext cx="2473451" cy="131673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4447032" y="7040880"/>
              <a:ext cx="2253995" cy="1409699"/>
            </a:xfrm>
            <a:prstGeom prst="rect">
              <a:avLst/>
            </a:prstGeom>
          </p:spPr>
        </p:pic>
      </p:grpSp>
      <p:sp>
        <p:nvSpPr>
          <p:cNvPr id="27" name="object 27"/>
          <p:cNvSpPr txBox="1"/>
          <p:nvPr/>
        </p:nvSpPr>
        <p:spPr>
          <a:xfrm>
            <a:off x="4342079" y="7091578"/>
            <a:ext cx="2357120" cy="1200785"/>
          </a:xfrm>
          <a:prstGeom prst="rect">
            <a:avLst/>
          </a:prstGeom>
          <a:solidFill>
            <a:srgbClr val="FFFFFF"/>
          </a:solidFill>
          <a:ln w="9525">
            <a:solidFill>
              <a:srgbClr val="27519E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268605" marR="261620" algn="ctr">
              <a:lnSpc>
                <a:spcPct val="100000"/>
              </a:lnSpc>
              <a:spcBef>
                <a:spcPts val="24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2: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Menu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button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and </a:t>
            </a:r>
            <a:r>
              <a:rPr sz="1800" dirty="0">
                <a:latin typeface="Calibri"/>
                <a:cs typeface="Calibri"/>
              </a:rPr>
              <a:t>select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Organization Manager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50" dirty="0"/>
              <a:t>4</a:t>
            </a:fld>
            <a:endParaRPr sz="105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167095" y="1093090"/>
            <a:ext cx="34359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UNIT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RENEWAL</a:t>
            </a:r>
            <a:r>
              <a:rPr spc="-6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(continued)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7772400" cy="956944"/>
            <a:chOff x="0" y="0"/>
            <a:chExt cx="7772400" cy="956944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751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684" y="330708"/>
              <a:ext cx="3962399" cy="45262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42816" y="407079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55545" y="388981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7079" y="358463"/>
              <a:ext cx="3869054" cy="360680"/>
            </a:xfrm>
            <a:custGeom>
              <a:avLst/>
              <a:gdLst/>
              <a:ahLst/>
              <a:cxnLst/>
              <a:rect l="l" t="t" r="r" b="b"/>
              <a:pathLst>
                <a:path w="3869054" h="360680">
                  <a:moveTo>
                    <a:pt x="2520429" y="1638"/>
                  </a:moveTo>
                  <a:lnTo>
                    <a:pt x="2688120" y="1638"/>
                  </a:lnTo>
                  <a:lnTo>
                    <a:pt x="2689567" y="1638"/>
                  </a:lnTo>
                  <a:lnTo>
                    <a:pt x="2690888" y="2006"/>
                  </a:lnTo>
                  <a:lnTo>
                    <a:pt x="2692069" y="2730"/>
                  </a:lnTo>
                  <a:lnTo>
                    <a:pt x="2693263" y="3467"/>
                  </a:lnTo>
                  <a:lnTo>
                    <a:pt x="2694216" y="4648"/>
                  </a:lnTo>
                  <a:lnTo>
                    <a:pt x="2694940" y="6286"/>
                  </a:lnTo>
                  <a:lnTo>
                    <a:pt x="2695663" y="7924"/>
                  </a:lnTo>
                  <a:lnTo>
                    <a:pt x="2696260" y="9969"/>
                  </a:lnTo>
                  <a:lnTo>
                    <a:pt x="2696718" y="12433"/>
                  </a:lnTo>
                  <a:lnTo>
                    <a:pt x="2697175" y="14884"/>
                  </a:lnTo>
                  <a:lnTo>
                    <a:pt x="2697403" y="17932"/>
                  </a:lnTo>
                  <a:lnTo>
                    <a:pt x="2697403" y="21577"/>
                  </a:lnTo>
                  <a:lnTo>
                    <a:pt x="2697403" y="24853"/>
                  </a:lnTo>
                  <a:lnTo>
                    <a:pt x="2697175" y="27724"/>
                  </a:lnTo>
                  <a:lnTo>
                    <a:pt x="2696718" y="30175"/>
                  </a:lnTo>
                  <a:lnTo>
                    <a:pt x="2696260" y="32638"/>
                  </a:lnTo>
                  <a:lnTo>
                    <a:pt x="2692069" y="39598"/>
                  </a:lnTo>
                  <a:lnTo>
                    <a:pt x="2690888" y="40335"/>
                  </a:lnTo>
                  <a:lnTo>
                    <a:pt x="2689567" y="40690"/>
                  </a:lnTo>
                  <a:lnTo>
                    <a:pt x="2688120" y="40690"/>
                  </a:lnTo>
                  <a:lnTo>
                    <a:pt x="2549931" y="40690"/>
                  </a:lnTo>
                  <a:lnTo>
                    <a:pt x="2549931" y="151574"/>
                  </a:lnTo>
                  <a:lnTo>
                    <a:pt x="2668447" y="151574"/>
                  </a:lnTo>
                  <a:lnTo>
                    <a:pt x="2669908" y="151574"/>
                  </a:lnTo>
                  <a:lnTo>
                    <a:pt x="2671229" y="151980"/>
                  </a:lnTo>
                  <a:lnTo>
                    <a:pt x="2672410" y="152806"/>
                  </a:lnTo>
                  <a:lnTo>
                    <a:pt x="2673591" y="153619"/>
                  </a:lnTo>
                  <a:lnTo>
                    <a:pt x="2677185" y="162229"/>
                  </a:lnTo>
                  <a:lnTo>
                    <a:pt x="2677553" y="164769"/>
                  </a:lnTo>
                  <a:lnTo>
                    <a:pt x="2677731" y="167779"/>
                  </a:lnTo>
                  <a:lnTo>
                    <a:pt x="2677731" y="171234"/>
                  </a:lnTo>
                  <a:lnTo>
                    <a:pt x="2677731" y="174510"/>
                  </a:lnTo>
                  <a:lnTo>
                    <a:pt x="2677553" y="177330"/>
                  </a:lnTo>
                  <a:lnTo>
                    <a:pt x="2677185" y="179704"/>
                  </a:lnTo>
                  <a:lnTo>
                    <a:pt x="2676829" y="182067"/>
                  </a:lnTo>
                  <a:lnTo>
                    <a:pt x="2672410" y="188582"/>
                  </a:lnTo>
                  <a:lnTo>
                    <a:pt x="2671229" y="189217"/>
                  </a:lnTo>
                  <a:lnTo>
                    <a:pt x="2669908" y="189534"/>
                  </a:lnTo>
                  <a:lnTo>
                    <a:pt x="2668447" y="189534"/>
                  </a:lnTo>
                  <a:lnTo>
                    <a:pt x="2549931" y="189534"/>
                  </a:lnTo>
                  <a:lnTo>
                    <a:pt x="2549931" y="315975"/>
                  </a:lnTo>
                  <a:lnTo>
                    <a:pt x="2690025" y="315975"/>
                  </a:lnTo>
                  <a:lnTo>
                    <a:pt x="2691485" y="315975"/>
                  </a:lnTo>
                  <a:lnTo>
                    <a:pt x="2697124" y="320484"/>
                  </a:lnTo>
                  <a:lnTo>
                    <a:pt x="2698038" y="322033"/>
                  </a:lnTo>
                  <a:lnTo>
                    <a:pt x="2698673" y="324040"/>
                  </a:lnTo>
                  <a:lnTo>
                    <a:pt x="2699042" y="326491"/>
                  </a:lnTo>
                  <a:lnTo>
                    <a:pt x="2699397" y="328955"/>
                  </a:lnTo>
                  <a:lnTo>
                    <a:pt x="2699588" y="332003"/>
                  </a:lnTo>
                  <a:lnTo>
                    <a:pt x="2699588" y="335648"/>
                  </a:lnTo>
                  <a:lnTo>
                    <a:pt x="2699588" y="338924"/>
                  </a:lnTo>
                  <a:lnTo>
                    <a:pt x="2693987" y="353936"/>
                  </a:lnTo>
                  <a:lnTo>
                    <a:pt x="2692806" y="354672"/>
                  </a:lnTo>
                  <a:lnTo>
                    <a:pt x="2691485" y="355028"/>
                  </a:lnTo>
                  <a:lnTo>
                    <a:pt x="2690025" y="355028"/>
                  </a:lnTo>
                  <a:lnTo>
                    <a:pt x="2520429" y="355028"/>
                  </a:lnTo>
                  <a:lnTo>
                    <a:pt x="2516238" y="355028"/>
                  </a:lnTo>
                  <a:lnTo>
                    <a:pt x="2512288" y="353618"/>
                  </a:lnTo>
                  <a:lnTo>
                    <a:pt x="2508554" y="350799"/>
                  </a:lnTo>
                  <a:lnTo>
                    <a:pt x="2504821" y="347979"/>
                  </a:lnTo>
                  <a:lnTo>
                    <a:pt x="2502954" y="343014"/>
                  </a:lnTo>
                  <a:lnTo>
                    <a:pt x="2502954" y="335914"/>
                  </a:lnTo>
                  <a:lnTo>
                    <a:pt x="2502954" y="20764"/>
                  </a:lnTo>
                  <a:lnTo>
                    <a:pt x="2502954" y="13652"/>
                  </a:lnTo>
                  <a:lnTo>
                    <a:pt x="2504821" y="8699"/>
                  </a:lnTo>
                  <a:lnTo>
                    <a:pt x="2508554" y="5880"/>
                  </a:lnTo>
                  <a:lnTo>
                    <a:pt x="2512288" y="3047"/>
                  </a:lnTo>
                  <a:lnTo>
                    <a:pt x="2516238" y="1638"/>
                  </a:lnTo>
                  <a:lnTo>
                    <a:pt x="2520429" y="1638"/>
                  </a:lnTo>
                  <a:close/>
                </a:path>
                <a:path w="3869054" h="360680">
                  <a:moveTo>
                    <a:pt x="1810245" y="1638"/>
                  </a:moveTo>
                  <a:lnTo>
                    <a:pt x="1977936" y="1638"/>
                  </a:lnTo>
                  <a:lnTo>
                    <a:pt x="1979383" y="1638"/>
                  </a:lnTo>
                  <a:lnTo>
                    <a:pt x="1980704" y="2006"/>
                  </a:lnTo>
                  <a:lnTo>
                    <a:pt x="1981885" y="2730"/>
                  </a:lnTo>
                  <a:lnTo>
                    <a:pt x="1983079" y="3467"/>
                  </a:lnTo>
                  <a:lnTo>
                    <a:pt x="1984032" y="4648"/>
                  </a:lnTo>
                  <a:lnTo>
                    <a:pt x="1984756" y="6286"/>
                  </a:lnTo>
                  <a:lnTo>
                    <a:pt x="1985479" y="7924"/>
                  </a:lnTo>
                  <a:lnTo>
                    <a:pt x="1986076" y="9969"/>
                  </a:lnTo>
                  <a:lnTo>
                    <a:pt x="1986534" y="12433"/>
                  </a:lnTo>
                  <a:lnTo>
                    <a:pt x="1986991" y="14884"/>
                  </a:lnTo>
                  <a:lnTo>
                    <a:pt x="1987219" y="17932"/>
                  </a:lnTo>
                  <a:lnTo>
                    <a:pt x="1987219" y="21577"/>
                  </a:lnTo>
                  <a:lnTo>
                    <a:pt x="1987219" y="24853"/>
                  </a:lnTo>
                  <a:lnTo>
                    <a:pt x="1986991" y="27724"/>
                  </a:lnTo>
                  <a:lnTo>
                    <a:pt x="1986534" y="30175"/>
                  </a:lnTo>
                  <a:lnTo>
                    <a:pt x="1986076" y="32638"/>
                  </a:lnTo>
                  <a:lnTo>
                    <a:pt x="1981885" y="39598"/>
                  </a:lnTo>
                  <a:lnTo>
                    <a:pt x="1980704" y="40335"/>
                  </a:lnTo>
                  <a:lnTo>
                    <a:pt x="1979383" y="40690"/>
                  </a:lnTo>
                  <a:lnTo>
                    <a:pt x="1977936" y="40690"/>
                  </a:lnTo>
                  <a:lnTo>
                    <a:pt x="1839747" y="40690"/>
                  </a:lnTo>
                  <a:lnTo>
                    <a:pt x="1839747" y="151574"/>
                  </a:lnTo>
                  <a:lnTo>
                    <a:pt x="1958263" y="151574"/>
                  </a:lnTo>
                  <a:lnTo>
                    <a:pt x="1959724" y="151574"/>
                  </a:lnTo>
                  <a:lnTo>
                    <a:pt x="1961045" y="151980"/>
                  </a:lnTo>
                  <a:lnTo>
                    <a:pt x="1962226" y="152806"/>
                  </a:lnTo>
                  <a:lnTo>
                    <a:pt x="1963407" y="153619"/>
                  </a:lnTo>
                  <a:lnTo>
                    <a:pt x="1967001" y="162229"/>
                  </a:lnTo>
                  <a:lnTo>
                    <a:pt x="1967369" y="164769"/>
                  </a:lnTo>
                  <a:lnTo>
                    <a:pt x="1967547" y="167779"/>
                  </a:lnTo>
                  <a:lnTo>
                    <a:pt x="1967547" y="171234"/>
                  </a:lnTo>
                  <a:lnTo>
                    <a:pt x="1967547" y="174510"/>
                  </a:lnTo>
                  <a:lnTo>
                    <a:pt x="1967369" y="177330"/>
                  </a:lnTo>
                  <a:lnTo>
                    <a:pt x="1967001" y="179704"/>
                  </a:lnTo>
                  <a:lnTo>
                    <a:pt x="1966645" y="182067"/>
                  </a:lnTo>
                  <a:lnTo>
                    <a:pt x="1959724" y="189534"/>
                  </a:lnTo>
                  <a:lnTo>
                    <a:pt x="1958263" y="189534"/>
                  </a:lnTo>
                  <a:lnTo>
                    <a:pt x="1839747" y="189534"/>
                  </a:lnTo>
                  <a:lnTo>
                    <a:pt x="1839747" y="315975"/>
                  </a:lnTo>
                  <a:lnTo>
                    <a:pt x="1979841" y="315975"/>
                  </a:lnTo>
                  <a:lnTo>
                    <a:pt x="1981301" y="315975"/>
                  </a:lnTo>
                  <a:lnTo>
                    <a:pt x="1986940" y="320484"/>
                  </a:lnTo>
                  <a:lnTo>
                    <a:pt x="1987854" y="322033"/>
                  </a:lnTo>
                  <a:lnTo>
                    <a:pt x="1988489" y="324040"/>
                  </a:lnTo>
                  <a:lnTo>
                    <a:pt x="1988858" y="326491"/>
                  </a:lnTo>
                  <a:lnTo>
                    <a:pt x="1989213" y="328955"/>
                  </a:lnTo>
                  <a:lnTo>
                    <a:pt x="1989404" y="332003"/>
                  </a:lnTo>
                  <a:lnTo>
                    <a:pt x="1989404" y="335648"/>
                  </a:lnTo>
                  <a:lnTo>
                    <a:pt x="1989404" y="338924"/>
                  </a:lnTo>
                  <a:lnTo>
                    <a:pt x="1983803" y="353936"/>
                  </a:lnTo>
                  <a:lnTo>
                    <a:pt x="1982622" y="354672"/>
                  </a:lnTo>
                  <a:lnTo>
                    <a:pt x="1981301" y="355028"/>
                  </a:lnTo>
                  <a:lnTo>
                    <a:pt x="1979841" y="355028"/>
                  </a:lnTo>
                  <a:lnTo>
                    <a:pt x="1810245" y="355028"/>
                  </a:lnTo>
                  <a:lnTo>
                    <a:pt x="1806054" y="355028"/>
                  </a:lnTo>
                  <a:lnTo>
                    <a:pt x="1802104" y="353618"/>
                  </a:lnTo>
                  <a:lnTo>
                    <a:pt x="1798370" y="350799"/>
                  </a:lnTo>
                  <a:lnTo>
                    <a:pt x="1794637" y="347979"/>
                  </a:lnTo>
                  <a:lnTo>
                    <a:pt x="1792770" y="343014"/>
                  </a:lnTo>
                  <a:lnTo>
                    <a:pt x="1792770" y="335914"/>
                  </a:lnTo>
                  <a:lnTo>
                    <a:pt x="1792770" y="20764"/>
                  </a:lnTo>
                  <a:lnTo>
                    <a:pt x="1792770" y="13652"/>
                  </a:lnTo>
                  <a:lnTo>
                    <a:pt x="1794637" y="8699"/>
                  </a:lnTo>
                  <a:lnTo>
                    <a:pt x="1798370" y="5880"/>
                  </a:lnTo>
                  <a:lnTo>
                    <a:pt x="1802104" y="3047"/>
                  </a:lnTo>
                  <a:lnTo>
                    <a:pt x="1806054" y="1638"/>
                  </a:lnTo>
                  <a:lnTo>
                    <a:pt x="1810245" y="1638"/>
                  </a:lnTo>
                  <a:close/>
                </a:path>
                <a:path w="3869054" h="360680">
                  <a:moveTo>
                    <a:pt x="1468869" y="1638"/>
                  </a:moveTo>
                  <a:lnTo>
                    <a:pt x="1543977" y="1638"/>
                  </a:lnTo>
                  <a:lnTo>
                    <a:pt x="1552892" y="1638"/>
                  </a:lnTo>
                  <a:lnTo>
                    <a:pt x="1560309" y="1866"/>
                  </a:lnTo>
                  <a:lnTo>
                    <a:pt x="1566227" y="2324"/>
                  </a:lnTo>
                  <a:lnTo>
                    <a:pt x="1572145" y="2781"/>
                  </a:lnTo>
                  <a:lnTo>
                    <a:pt x="1577479" y="3276"/>
                  </a:lnTo>
                  <a:lnTo>
                    <a:pt x="1618399" y="15024"/>
                  </a:lnTo>
                  <a:lnTo>
                    <a:pt x="1649742" y="40498"/>
                  </a:lnTo>
                  <a:lnTo>
                    <a:pt x="1664717" y="77260"/>
                  </a:lnTo>
                  <a:lnTo>
                    <a:pt x="1666049" y="94767"/>
                  </a:lnTo>
                  <a:lnTo>
                    <a:pt x="1665751" y="103413"/>
                  </a:lnTo>
                  <a:lnTo>
                    <a:pt x="1651723" y="145838"/>
                  </a:lnTo>
                  <a:lnTo>
                    <a:pt x="1619432" y="173949"/>
                  </a:lnTo>
                  <a:lnTo>
                    <a:pt x="1597774" y="183527"/>
                  </a:lnTo>
                  <a:lnTo>
                    <a:pt x="1603603" y="186080"/>
                  </a:lnTo>
                  <a:lnTo>
                    <a:pt x="1626857" y="207289"/>
                  </a:lnTo>
                  <a:lnTo>
                    <a:pt x="1630959" y="212750"/>
                  </a:lnTo>
                  <a:lnTo>
                    <a:pt x="1649387" y="250164"/>
                  </a:lnTo>
                  <a:lnTo>
                    <a:pt x="1681073" y="327990"/>
                  </a:lnTo>
                  <a:lnTo>
                    <a:pt x="1687080" y="346481"/>
                  </a:lnTo>
                  <a:lnTo>
                    <a:pt x="1687080" y="347929"/>
                  </a:lnTo>
                  <a:lnTo>
                    <a:pt x="1687080" y="349389"/>
                  </a:lnTo>
                  <a:lnTo>
                    <a:pt x="1682711" y="354482"/>
                  </a:lnTo>
                  <a:lnTo>
                    <a:pt x="1680883" y="355218"/>
                  </a:lnTo>
                  <a:lnTo>
                    <a:pt x="1678343" y="355765"/>
                  </a:lnTo>
                  <a:lnTo>
                    <a:pt x="1675066" y="356120"/>
                  </a:lnTo>
                  <a:lnTo>
                    <a:pt x="1671789" y="356488"/>
                  </a:lnTo>
                  <a:lnTo>
                    <a:pt x="1667408" y="356666"/>
                  </a:lnTo>
                  <a:lnTo>
                    <a:pt x="1661947" y="356666"/>
                  </a:lnTo>
                  <a:lnTo>
                    <a:pt x="1657223" y="356666"/>
                  </a:lnTo>
                  <a:lnTo>
                    <a:pt x="1653349" y="356488"/>
                  </a:lnTo>
                  <a:lnTo>
                    <a:pt x="1650339" y="356120"/>
                  </a:lnTo>
                  <a:lnTo>
                    <a:pt x="1647342" y="355765"/>
                  </a:lnTo>
                  <a:lnTo>
                    <a:pt x="1636280" y="345478"/>
                  </a:lnTo>
                  <a:lnTo>
                    <a:pt x="1603781" y="262178"/>
                  </a:lnTo>
                  <a:lnTo>
                    <a:pt x="1582940" y="221348"/>
                  </a:lnTo>
                  <a:lnTo>
                    <a:pt x="1577289" y="215620"/>
                  </a:lnTo>
                  <a:lnTo>
                    <a:pt x="1571650" y="209880"/>
                  </a:lnTo>
                  <a:lnTo>
                    <a:pt x="1529778" y="197459"/>
                  </a:lnTo>
                  <a:lnTo>
                    <a:pt x="1498371" y="197459"/>
                  </a:lnTo>
                  <a:lnTo>
                    <a:pt x="1498371" y="347929"/>
                  </a:lnTo>
                  <a:lnTo>
                    <a:pt x="1498371" y="349389"/>
                  </a:lnTo>
                  <a:lnTo>
                    <a:pt x="1479435" y="356666"/>
                  </a:lnTo>
                  <a:lnTo>
                    <a:pt x="1474876" y="356666"/>
                  </a:lnTo>
                  <a:lnTo>
                    <a:pt x="1470329" y="356666"/>
                  </a:lnTo>
                  <a:lnTo>
                    <a:pt x="1452486" y="351751"/>
                  </a:lnTo>
                  <a:lnTo>
                    <a:pt x="1451762" y="350659"/>
                  </a:lnTo>
                  <a:lnTo>
                    <a:pt x="1451394" y="349389"/>
                  </a:lnTo>
                  <a:lnTo>
                    <a:pt x="1451394" y="347929"/>
                  </a:lnTo>
                  <a:lnTo>
                    <a:pt x="1451394" y="20764"/>
                  </a:lnTo>
                  <a:lnTo>
                    <a:pt x="1451394" y="13652"/>
                  </a:lnTo>
                  <a:lnTo>
                    <a:pt x="1453261" y="8699"/>
                  </a:lnTo>
                  <a:lnTo>
                    <a:pt x="1456994" y="5880"/>
                  </a:lnTo>
                  <a:lnTo>
                    <a:pt x="1460728" y="3047"/>
                  </a:lnTo>
                  <a:lnTo>
                    <a:pt x="1464678" y="1638"/>
                  </a:lnTo>
                  <a:lnTo>
                    <a:pt x="1468869" y="1638"/>
                  </a:lnTo>
                  <a:close/>
                </a:path>
                <a:path w="3869054" h="360680">
                  <a:moveTo>
                    <a:pt x="940790" y="1638"/>
                  </a:moveTo>
                  <a:lnTo>
                    <a:pt x="1186573" y="1638"/>
                  </a:lnTo>
                  <a:lnTo>
                    <a:pt x="1188034" y="1638"/>
                  </a:lnTo>
                  <a:lnTo>
                    <a:pt x="1189355" y="2006"/>
                  </a:lnTo>
                  <a:lnTo>
                    <a:pt x="1195870" y="18389"/>
                  </a:lnTo>
                  <a:lnTo>
                    <a:pt x="1195870" y="21856"/>
                  </a:lnTo>
                  <a:lnTo>
                    <a:pt x="1195870" y="25311"/>
                  </a:lnTo>
                  <a:lnTo>
                    <a:pt x="1190536" y="40424"/>
                  </a:lnTo>
                  <a:lnTo>
                    <a:pt x="1189355" y="41147"/>
                  </a:lnTo>
                  <a:lnTo>
                    <a:pt x="1188034" y="41516"/>
                  </a:lnTo>
                  <a:lnTo>
                    <a:pt x="1186573" y="41516"/>
                  </a:lnTo>
                  <a:lnTo>
                    <a:pt x="1087170" y="41516"/>
                  </a:lnTo>
                  <a:lnTo>
                    <a:pt x="1087170" y="347929"/>
                  </a:lnTo>
                  <a:lnTo>
                    <a:pt x="1087170" y="349389"/>
                  </a:lnTo>
                  <a:lnTo>
                    <a:pt x="1086802" y="350659"/>
                  </a:lnTo>
                  <a:lnTo>
                    <a:pt x="1086078" y="351751"/>
                  </a:lnTo>
                  <a:lnTo>
                    <a:pt x="1085354" y="352844"/>
                  </a:lnTo>
                  <a:lnTo>
                    <a:pt x="1084071" y="353707"/>
                  </a:lnTo>
                  <a:lnTo>
                    <a:pt x="1068235" y="356666"/>
                  </a:lnTo>
                  <a:lnTo>
                    <a:pt x="1063688" y="356666"/>
                  </a:lnTo>
                  <a:lnTo>
                    <a:pt x="1059319" y="356666"/>
                  </a:lnTo>
                  <a:lnTo>
                    <a:pt x="1040193" y="349389"/>
                  </a:lnTo>
                  <a:lnTo>
                    <a:pt x="1040193" y="347929"/>
                  </a:lnTo>
                  <a:lnTo>
                    <a:pt x="1040193" y="41516"/>
                  </a:lnTo>
                  <a:lnTo>
                    <a:pt x="940790" y="41516"/>
                  </a:lnTo>
                  <a:lnTo>
                    <a:pt x="939330" y="41516"/>
                  </a:lnTo>
                  <a:lnTo>
                    <a:pt x="938009" y="41147"/>
                  </a:lnTo>
                  <a:lnTo>
                    <a:pt x="932192" y="30860"/>
                  </a:lnTo>
                  <a:lnTo>
                    <a:pt x="931735" y="28320"/>
                  </a:lnTo>
                  <a:lnTo>
                    <a:pt x="931506" y="25311"/>
                  </a:lnTo>
                  <a:lnTo>
                    <a:pt x="931506" y="21856"/>
                  </a:lnTo>
                  <a:lnTo>
                    <a:pt x="931506" y="18389"/>
                  </a:lnTo>
                  <a:lnTo>
                    <a:pt x="931735" y="15341"/>
                  </a:lnTo>
                  <a:lnTo>
                    <a:pt x="932192" y="12699"/>
                  </a:lnTo>
                  <a:lnTo>
                    <a:pt x="932637" y="10058"/>
                  </a:lnTo>
                  <a:lnTo>
                    <a:pt x="939330" y="1638"/>
                  </a:lnTo>
                  <a:lnTo>
                    <a:pt x="940790" y="1638"/>
                  </a:lnTo>
                  <a:close/>
                </a:path>
                <a:path w="3869054" h="360680">
                  <a:moveTo>
                    <a:pt x="2347696" y="825"/>
                  </a:moveTo>
                  <a:lnTo>
                    <a:pt x="2351925" y="825"/>
                  </a:lnTo>
                  <a:lnTo>
                    <a:pt x="2355583" y="1003"/>
                  </a:lnTo>
                  <a:lnTo>
                    <a:pt x="2358656" y="1371"/>
                  </a:lnTo>
                  <a:lnTo>
                    <a:pt x="2361730" y="1727"/>
                  </a:lnTo>
                  <a:lnTo>
                    <a:pt x="2364130" y="2324"/>
                  </a:lnTo>
                  <a:lnTo>
                    <a:pt x="2365857" y="3149"/>
                  </a:lnTo>
                  <a:lnTo>
                    <a:pt x="2367584" y="3962"/>
                  </a:lnTo>
                  <a:lnTo>
                    <a:pt x="2368842" y="4914"/>
                  </a:lnTo>
                  <a:lnTo>
                    <a:pt x="2369604" y="6007"/>
                  </a:lnTo>
                  <a:lnTo>
                    <a:pt x="2370366" y="7099"/>
                  </a:lnTo>
                  <a:lnTo>
                    <a:pt x="2370759" y="8293"/>
                  </a:lnTo>
                  <a:lnTo>
                    <a:pt x="2370759" y="9563"/>
                  </a:lnTo>
                  <a:lnTo>
                    <a:pt x="2370759" y="335648"/>
                  </a:lnTo>
                  <a:lnTo>
                    <a:pt x="2370759" y="339280"/>
                  </a:lnTo>
                  <a:lnTo>
                    <a:pt x="2370150" y="342379"/>
                  </a:lnTo>
                  <a:lnTo>
                    <a:pt x="2368918" y="344931"/>
                  </a:lnTo>
                  <a:lnTo>
                    <a:pt x="2367699" y="347471"/>
                  </a:lnTo>
                  <a:lnTo>
                    <a:pt x="2366098" y="349567"/>
                  </a:lnTo>
                  <a:lnTo>
                    <a:pt x="2364117" y="351205"/>
                  </a:lnTo>
                  <a:lnTo>
                    <a:pt x="2362149" y="352844"/>
                  </a:lnTo>
                  <a:lnTo>
                    <a:pt x="2359926" y="354037"/>
                  </a:lnTo>
                  <a:lnTo>
                    <a:pt x="2357488" y="354761"/>
                  </a:lnTo>
                  <a:lnTo>
                    <a:pt x="2355037" y="355485"/>
                  </a:lnTo>
                  <a:lnTo>
                    <a:pt x="2352586" y="355853"/>
                  </a:lnTo>
                  <a:lnTo>
                    <a:pt x="2350135" y="355853"/>
                  </a:lnTo>
                  <a:lnTo>
                    <a:pt x="2334602" y="355853"/>
                  </a:lnTo>
                  <a:lnTo>
                    <a:pt x="2329713" y="355853"/>
                  </a:lnTo>
                  <a:lnTo>
                    <a:pt x="2325420" y="355345"/>
                  </a:lnTo>
                  <a:lnTo>
                    <a:pt x="2301417" y="338099"/>
                  </a:lnTo>
                  <a:lnTo>
                    <a:pt x="2298115" y="333552"/>
                  </a:lnTo>
                  <a:lnTo>
                    <a:pt x="2294623" y="327723"/>
                  </a:lnTo>
                  <a:lnTo>
                    <a:pt x="2290927" y="320624"/>
                  </a:lnTo>
                  <a:lnTo>
                    <a:pt x="2183117" y="119621"/>
                  </a:lnTo>
                  <a:lnTo>
                    <a:pt x="2161859" y="78507"/>
                  </a:lnTo>
                  <a:lnTo>
                    <a:pt x="2150097" y="53809"/>
                  </a:lnTo>
                  <a:lnTo>
                    <a:pt x="2149551" y="53809"/>
                  </a:lnTo>
                  <a:lnTo>
                    <a:pt x="2150364" y="93954"/>
                  </a:lnTo>
                  <a:lnTo>
                    <a:pt x="2150643" y="134645"/>
                  </a:lnTo>
                  <a:lnTo>
                    <a:pt x="2150643" y="347929"/>
                  </a:lnTo>
                  <a:lnTo>
                    <a:pt x="2150643" y="349211"/>
                  </a:lnTo>
                  <a:lnTo>
                    <a:pt x="2131618" y="356666"/>
                  </a:lnTo>
                  <a:lnTo>
                    <a:pt x="2127008" y="356666"/>
                  </a:lnTo>
                  <a:lnTo>
                    <a:pt x="2122398" y="356666"/>
                  </a:lnTo>
                  <a:lnTo>
                    <a:pt x="2104821" y="351624"/>
                  </a:lnTo>
                  <a:lnTo>
                    <a:pt x="2104047" y="350431"/>
                  </a:lnTo>
                  <a:lnTo>
                    <a:pt x="2103666" y="349211"/>
                  </a:lnTo>
                  <a:lnTo>
                    <a:pt x="2103666" y="347929"/>
                  </a:lnTo>
                  <a:lnTo>
                    <a:pt x="2103666" y="21856"/>
                  </a:lnTo>
                  <a:lnTo>
                    <a:pt x="2103666" y="14566"/>
                  </a:lnTo>
                  <a:lnTo>
                    <a:pt x="2105736" y="9385"/>
                  </a:lnTo>
                  <a:lnTo>
                    <a:pt x="2109863" y="6286"/>
                  </a:lnTo>
                  <a:lnTo>
                    <a:pt x="2114003" y="3187"/>
                  </a:lnTo>
                  <a:lnTo>
                    <a:pt x="2118512" y="1638"/>
                  </a:lnTo>
                  <a:lnTo>
                    <a:pt x="2123401" y="1638"/>
                  </a:lnTo>
                  <a:lnTo>
                    <a:pt x="2146515" y="1638"/>
                  </a:lnTo>
                  <a:lnTo>
                    <a:pt x="2151964" y="1638"/>
                  </a:lnTo>
                  <a:lnTo>
                    <a:pt x="2156510" y="2095"/>
                  </a:lnTo>
                  <a:lnTo>
                    <a:pt x="2160181" y="3009"/>
                  </a:lnTo>
                  <a:lnTo>
                    <a:pt x="2163851" y="3924"/>
                  </a:lnTo>
                  <a:lnTo>
                    <a:pt x="2167140" y="5422"/>
                  </a:lnTo>
                  <a:lnTo>
                    <a:pt x="2170049" y="7518"/>
                  </a:lnTo>
                  <a:lnTo>
                    <a:pt x="2172957" y="9613"/>
                  </a:lnTo>
                  <a:lnTo>
                    <a:pt x="2187079" y="30314"/>
                  </a:lnTo>
                  <a:lnTo>
                    <a:pt x="2269959" y="185432"/>
                  </a:lnTo>
                  <a:lnTo>
                    <a:pt x="2288271" y="219893"/>
                  </a:lnTo>
                  <a:lnTo>
                    <a:pt x="2301754" y="246315"/>
                  </a:lnTo>
                  <a:lnTo>
                    <a:pt x="2305030" y="252791"/>
                  </a:lnTo>
                  <a:lnTo>
                    <a:pt x="2308288" y="259217"/>
                  </a:lnTo>
                  <a:lnTo>
                    <a:pt x="2311527" y="265595"/>
                  </a:lnTo>
                  <a:lnTo>
                    <a:pt x="2314748" y="271950"/>
                  </a:lnTo>
                  <a:lnTo>
                    <a:pt x="2317956" y="278325"/>
                  </a:lnTo>
                  <a:lnTo>
                    <a:pt x="2321149" y="284717"/>
                  </a:lnTo>
                  <a:lnTo>
                    <a:pt x="2324328" y="291122"/>
                  </a:lnTo>
                  <a:lnTo>
                    <a:pt x="2324608" y="291122"/>
                  </a:lnTo>
                  <a:lnTo>
                    <a:pt x="2323922" y="246202"/>
                  </a:lnTo>
                  <a:lnTo>
                    <a:pt x="2323782" y="201282"/>
                  </a:lnTo>
                  <a:lnTo>
                    <a:pt x="2323782" y="9563"/>
                  </a:lnTo>
                  <a:lnTo>
                    <a:pt x="2323782" y="8293"/>
                  </a:lnTo>
                  <a:lnTo>
                    <a:pt x="2324163" y="7099"/>
                  </a:lnTo>
                  <a:lnTo>
                    <a:pt x="2324938" y="6007"/>
                  </a:lnTo>
                  <a:lnTo>
                    <a:pt x="2325700" y="4914"/>
                  </a:lnTo>
                  <a:lnTo>
                    <a:pt x="2326995" y="3962"/>
                  </a:lnTo>
                  <a:lnTo>
                    <a:pt x="2328824" y="3149"/>
                  </a:lnTo>
                  <a:lnTo>
                    <a:pt x="2330653" y="2324"/>
                  </a:lnTo>
                  <a:lnTo>
                    <a:pt x="2333053" y="1727"/>
                  </a:lnTo>
                  <a:lnTo>
                    <a:pt x="2336025" y="1371"/>
                  </a:lnTo>
                  <a:lnTo>
                    <a:pt x="2339009" y="1003"/>
                  </a:lnTo>
                  <a:lnTo>
                    <a:pt x="2342896" y="825"/>
                  </a:lnTo>
                  <a:lnTo>
                    <a:pt x="2347696" y="825"/>
                  </a:lnTo>
                  <a:close/>
                </a:path>
                <a:path w="3869054" h="360680">
                  <a:moveTo>
                    <a:pt x="640816" y="825"/>
                  </a:moveTo>
                  <a:lnTo>
                    <a:pt x="645045" y="825"/>
                  </a:lnTo>
                  <a:lnTo>
                    <a:pt x="648703" y="1003"/>
                  </a:lnTo>
                  <a:lnTo>
                    <a:pt x="651776" y="1371"/>
                  </a:lnTo>
                  <a:lnTo>
                    <a:pt x="654850" y="1727"/>
                  </a:lnTo>
                  <a:lnTo>
                    <a:pt x="657250" y="2324"/>
                  </a:lnTo>
                  <a:lnTo>
                    <a:pt x="658977" y="3149"/>
                  </a:lnTo>
                  <a:lnTo>
                    <a:pt x="660704" y="3962"/>
                  </a:lnTo>
                  <a:lnTo>
                    <a:pt x="661962" y="4914"/>
                  </a:lnTo>
                  <a:lnTo>
                    <a:pt x="662724" y="6007"/>
                  </a:lnTo>
                  <a:lnTo>
                    <a:pt x="663486" y="7099"/>
                  </a:lnTo>
                  <a:lnTo>
                    <a:pt x="663879" y="8293"/>
                  </a:lnTo>
                  <a:lnTo>
                    <a:pt x="663879" y="9563"/>
                  </a:lnTo>
                  <a:lnTo>
                    <a:pt x="663879" y="335648"/>
                  </a:lnTo>
                  <a:lnTo>
                    <a:pt x="663879" y="339280"/>
                  </a:lnTo>
                  <a:lnTo>
                    <a:pt x="663270" y="342379"/>
                  </a:lnTo>
                  <a:lnTo>
                    <a:pt x="662038" y="344931"/>
                  </a:lnTo>
                  <a:lnTo>
                    <a:pt x="660819" y="347471"/>
                  </a:lnTo>
                  <a:lnTo>
                    <a:pt x="659218" y="349567"/>
                  </a:lnTo>
                  <a:lnTo>
                    <a:pt x="657237" y="351205"/>
                  </a:lnTo>
                  <a:lnTo>
                    <a:pt x="655269" y="352844"/>
                  </a:lnTo>
                  <a:lnTo>
                    <a:pt x="653046" y="354037"/>
                  </a:lnTo>
                  <a:lnTo>
                    <a:pt x="650608" y="354761"/>
                  </a:lnTo>
                  <a:lnTo>
                    <a:pt x="648157" y="355485"/>
                  </a:lnTo>
                  <a:lnTo>
                    <a:pt x="645706" y="355853"/>
                  </a:lnTo>
                  <a:lnTo>
                    <a:pt x="643255" y="355853"/>
                  </a:lnTo>
                  <a:lnTo>
                    <a:pt x="627722" y="355853"/>
                  </a:lnTo>
                  <a:lnTo>
                    <a:pt x="622833" y="355853"/>
                  </a:lnTo>
                  <a:lnTo>
                    <a:pt x="618540" y="355345"/>
                  </a:lnTo>
                  <a:lnTo>
                    <a:pt x="594537" y="338099"/>
                  </a:lnTo>
                  <a:lnTo>
                    <a:pt x="591235" y="333552"/>
                  </a:lnTo>
                  <a:lnTo>
                    <a:pt x="587743" y="327723"/>
                  </a:lnTo>
                  <a:lnTo>
                    <a:pt x="584047" y="320624"/>
                  </a:lnTo>
                  <a:lnTo>
                    <a:pt x="476237" y="119621"/>
                  </a:lnTo>
                  <a:lnTo>
                    <a:pt x="454979" y="78507"/>
                  </a:lnTo>
                  <a:lnTo>
                    <a:pt x="443217" y="53809"/>
                  </a:lnTo>
                  <a:lnTo>
                    <a:pt x="442671" y="53809"/>
                  </a:lnTo>
                  <a:lnTo>
                    <a:pt x="443483" y="93954"/>
                  </a:lnTo>
                  <a:lnTo>
                    <a:pt x="443763" y="134645"/>
                  </a:lnTo>
                  <a:lnTo>
                    <a:pt x="443763" y="347929"/>
                  </a:lnTo>
                  <a:lnTo>
                    <a:pt x="443763" y="349211"/>
                  </a:lnTo>
                  <a:lnTo>
                    <a:pt x="424738" y="356666"/>
                  </a:lnTo>
                  <a:lnTo>
                    <a:pt x="420128" y="356666"/>
                  </a:lnTo>
                  <a:lnTo>
                    <a:pt x="415518" y="356666"/>
                  </a:lnTo>
                  <a:lnTo>
                    <a:pt x="397941" y="351624"/>
                  </a:lnTo>
                  <a:lnTo>
                    <a:pt x="397167" y="350431"/>
                  </a:lnTo>
                  <a:lnTo>
                    <a:pt x="396786" y="349211"/>
                  </a:lnTo>
                  <a:lnTo>
                    <a:pt x="396786" y="347929"/>
                  </a:lnTo>
                  <a:lnTo>
                    <a:pt x="396786" y="21856"/>
                  </a:lnTo>
                  <a:lnTo>
                    <a:pt x="396786" y="14566"/>
                  </a:lnTo>
                  <a:lnTo>
                    <a:pt x="398856" y="9385"/>
                  </a:lnTo>
                  <a:lnTo>
                    <a:pt x="402983" y="6286"/>
                  </a:lnTo>
                  <a:lnTo>
                    <a:pt x="407123" y="3187"/>
                  </a:lnTo>
                  <a:lnTo>
                    <a:pt x="411632" y="1638"/>
                  </a:lnTo>
                  <a:lnTo>
                    <a:pt x="416521" y="1638"/>
                  </a:lnTo>
                  <a:lnTo>
                    <a:pt x="439635" y="1638"/>
                  </a:lnTo>
                  <a:lnTo>
                    <a:pt x="445084" y="1638"/>
                  </a:lnTo>
                  <a:lnTo>
                    <a:pt x="449630" y="2095"/>
                  </a:lnTo>
                  <a:lnTo>
                    <a:pt x="453301" y="3009"/>
                  </a:lnTo>
                  <a:lnTo>
                    <a:pt x="456971" y="3924"/>
                  </a:lnTo>
                  <a:lnTo>
                    <a:pt x="460260" y="5422"/>
                  </a:lnTo>
                  <a:lnTo>
                    <a:pt x="463169" y="7518"/>
                  </a:lnTo>
                  <a:lnTo>
                    <a:pt x="466077" y="9613"/>
                  </a:lnTo>
                  <a:lnTo>
                    <a:pt x="480199" y="30314"/>
                  </a:lnTo>
                  <a:lnTo>
                    <a:pt x="563079" y="185432"/>
                  </a:lnTo>
                  <a:lnTo>
                    <a:pt x="581391" y="219893"/>
                  </a:lnTo>
                  <a:lnTo>
                    <a:pt x="594874" y="246315"/>
                  </a:lnTo>
                  <a:lnTo>
                    <a:pt x="598150" y="252791"/>
                  </a:lnTo>
                  <a:lnTo>
                    <a:pt x="601408" y="259217"/>
                  </a:lnTo>
                  <a:lnTo>
                    <a:pt x="604646" y="265595"/>
                  </a:lnTo>
                  <a:lnTo>
                    <a:pt x="607868" y="271950"/>
                  </a:lnTo>
                  <a:lnTo>
                    <a:pt x="611076" y="278325"/>
                  </a:lnTo>
                  <a:lnTo>
                    <a:pt x="614269" y="284717"/>
                  </a:lnTo>
                  <a:lnTo>
                    <a:pt x="617448" y="291122"/>
                  </a:lnTo>
                  <a:lnTo>
                    <a:pt x="617727" y="291122"/>
                  </a:lnTo>
                  <a:lnTo>
                    <a:pt x="617042" y="246202"/>
                  </a:lnTo>
                  <a:lnTo>
                    <a:pt x="616902" y="201282"/>
                  </a:lnTo>
                  <a:lnTo>
                    <a:pt x="616902" y="9563"/>
                  </a:lnTo>
                  <a:lnTo>
                    <a:pt x="616902" y="8293"/>
                  </a:lnTo>
                  <a:lnTo>
                    <a:pt x="617283" y="7099"/>
                  </a:lnTo>
                  <a:lnTo>
                    <a:pt x="618058" y="6007"/>
                  </a:lnTo>
                  <a:lnTo>
                    <a:pt x="618820" y="4914"/>
                  </a:lnTo>
                  <a:lnTo>
                    <a:pt x="620115" y="3962"/>
                  </a:lnTo>
                  <a:lnTo>
                    <a:pt x="621944" y="3149"/>
                  </a:lnTo>
                  <a:lnTo>
                    <a:pt x="623773" y="2324"/>
                  </a:lnTo>
                  <a:lnTo>
                    <a:pt x="626173" y="1727"/>
                  </a:lnTo>
                  <a:lnTo>
                    <a:pt x="629145" y="1371"/>
                  </a:lnTo>
                  <a:lnTo>
                    <a:pt x="632129" y="1003"/>
                  </a:lnTo>
                  <a:lnTo>
                    <a:pt x="636016" y="825"/>
                  </a:lnTo>
                  <a:lnTo>
                    <a:pt x="640816" y="825"/>
                  </a:lnTo>
                  <a:close/>
                </a:path>
                <a:path w="3869054" h="360680">
                  <a:moveTo>
                    <a:pt x="3709060" y="0"/>
                  </a:moveTo>
                  <a:lnTo>
                    <a:pt x="3713619" y="0"/>
                  </a:lnTo>
                  <a:lnTo>
                    <a:pt x="3717391" y="228"/>
                  </a:lnTo>
                  <a:lnTo>
                    <a:pt x="3720401" y="685"/>
                  </a:lnTo>
                  <a:lnTo>
                    <a:pt x="3723398" y="1142"/>
                  </a:lnTo>
                  <a:lnTo>
                    <a:pt x="3725811" y="1689"/>
                  </a:lnTo>
                  <a:lnTo>
                    <a:pt x="3727627" y="2324"/>
                  </a:lnTo>
                  <a:lnTo>
                    <a:pt x="3729456" y="2959"/>
                  </a:lnTo>
                  <a:lnTo>
                    <a:pt x="3730726" y="3822"/>
                  </a:lnTo>
                  <a:lnTo>
                    <a:pt x="3731463" y="4914"/>
                  </a:lnTo>
                  <a:lnTo>
                    <a:pt x="3732187" y="6007"/>
                  </a:lnTo>
                  <a:lnTo>
                    <a:pt x="3732555" y="7289"/>
                  </a:lnTo>
                  <a:lnTo>
                    <a:pt x="3732555" y="8737"/>
                  </a:lnTo>
                  <a:lnTo>
                    <a:pt x="3732555" y="314337"/>
                  </a:lnTo>
                  <a:lnTo>
                    <a:pt x="3859263" y="314337"/>
                  </a:lnTo>
                  <a:lnTo>
                    <a:pt x="3860901" y="314337"/>
                  </a:lnTo>
                  <a:lnTo>
                    <a:pt x="3862324" y="314756"/>
                  </a:lnTo>
                  <a:lnTo>
                    <a:pt x="3863505" y="315569"/>
                  </a:lnTo>
                  <a:lnTo>
                    <a:pt x="3864686" y="316395"/>
                  </a:lnTo>
                  <a:lnTo>
                    <a:pt x="3865689" y="317576"/>
                  </a:lnTo>
                  <a:lnTo>
                    <a:pt x="3866502" y="319125"/>
                  </a:lnTo>
                  <a:lnTo>
                    <a:pt x="3867327" y="320662"/>
                  </a:lnTo>
                  <a:lnTo>
                    <a:pt x="3867912" y="322719"/>
                  </a:lnTo>
                  <a:lnTo>
                    <a:pt x="3868280" y="325259"/>
                  </a:lnTo>
                  <a:lnTo>
                    <a:pt x="3868648" y="327812"/>
                  </a:lnTo>
                  <a:lnTo>
                    <a:pt x="3868826" y="330911"/>
                  </a:lnTo>
                  <a:lnTo>
                    <a:pt x="3868826" y="334556"/>
                  </a:lnTo>
                  <a:lnTo>
                    <a:pt x="3868826" y="338188"/>
                  </a:lnTo>
                  <a:lnTo>
                    <a:pt x="3868648" y="341236"/>
                  </a:lnTo>
                  <a:lnTo>
                    <a:pt x="3868280" y="343700"/>
                  </a:lnTo>
                  <a:lnTo>
                    <a:pt x="3867912" y="346163"/>
                  </a:lnTo>
                  <a:lnTo>
                    <a:pt x="3867327" y="348246"/>
                  </a:lnTo>
                  <a:lnTo>
                    <a:pt x="3866502" y="349986"/>
                  </a:lnTo>
                  <a:lnTo>
                    <a:pt x="3865689" y="351713"/>
                  </a:lnTo>
                  <a:lnTo>
                    <a:pt x="3864686" y="352983"/>
                  </a:lnTo>
                  <a:lnTo>
                    <a:pt x="3863505" y="353809"/>
                  </a:lnTo>
                  <a:lnTo>
                    <a:pt x="3862324" y="354622"/>
                  </a:lnTo>
                  <a:lnTo>
                    <a:pt x="3860901" y="355028"/>
                  </a:lnTo>
                  <a:lnTo>
                    <a:pt x="3859263" y="355028"/>
                  </a:lnTo>
                  <a:lnTo>
                    <a:pt x="3703053" y="355028"/>
                  </a:lnTo>
                  <a:lnTo>
                    <a:pt x="3698862" y="355028"/>
                  </a:lnTo>
                  <a:lnTo>
                    <a:pt x="3694912" y="353618"/>
                  </a:lnTo>
                  <a:lnTo>
                    <a:pt x="3691178" y="350799"/>
                  </a:lnTo>
                  <a:lnTo>
                    <a:pt x="3687445" y="347979"/>
                  </a:lnTo>
                  <a:lnTo>
                    <a:pt x="3685578" y="343014"/>
                  </a:lnTo>
                  <a:lnTo>
                    <a:pt x="3685578" y="335914"/>
                  </a:lnTo>
                  <a:lnTo>
                    <a:pt x="3685578" y="8737"/>
                  </a:lnTo>
                  <a:lnTo>
                    <a:pt x="3685578" y="7289"/>
                  </a:lnTo>
                  <a:lnTo>
                    <a:pt x="3685946" y="6007"/>
                  </a:lnTo>
                  <a:lnTo>
                    <a:pt x="3686670" y="4914"/>
                  </a:lnTo>
                  <a:lnTo>
                    <a:pt x="3687394" y="3822"/>
                  </a:lnTo>
                  <a:lnTo>
                    <a:pt x="3697871" y="685"/>
                  </a:lnTo>
                  <a:lnTo>
                    <a:pt x="3700957" y="228"/>
                  </a:lnTo>
                  <a:lnTo>
                    <a:pt x="3704691" y="0"/>
                  </a:lnTo>
                  <a:lnTo>
                    <a:pt x="3709060" y="0"/>
                  </a:lnTo>
                  <a:close/>
                </a:path>
                <a:path w="3869054" h="360680">
                  <a:moveTo>
                    <a:pt x="3438271" y="0"/>
                  </a:moveTo>
                  <a:lnTo>
                    <a:pt x="3444100" y="0"/>
                  </a:lnTo>
                  <a:lnTo>
                    <a:pt x="3448926" y="139"/>
                  </a:lnTo>
                  <a:lnTo>
                    <a:pt x="3452749" y="419"/>
                  </a:lnTo>
                  <a:lnTo>
                    <a:pt x="3456571" y="685"/>
                  </a:lnTo>
                  <a:lnTo>
                    <a:pt x="3459670" y="1193"/>
                  </a:lnTo>
                  <a:lnTo>
                    <a:pt x="3462032" y="1917"/>
                  </a:lnTo>
                  <a:lnTo>
                    <a:pt x="3464394" y="2641"/>
                  </a:lnTo>
                  <a:lnTo>
                    <a:pt x="3470490" y="10109"/>
                  </a:lnTo>
                  <a:lnTo>
                    <a:pt x="3589020" y="338378"/>
                  </a:lnTo>
                  <a:lnTo>
                    <a:pt x="3590480" y="342379"/>
                  </a:lnTo>
                  <a:lnTo>
                    <a:pt x="3591255" y="345605"/>
                  </a:lnTo>
                  <a:lnTo>
                    <a:pt x="3591344" y="348068"/>
                  </a:lnTo>
                  <a:lnTo>
                    <a:pt x="3591433" y="350532"/>
                  </a:lnTo>
                  <a:lnTo>
                    <a:pt x="3582060" y="356120"/>
                  </a:lnTo>
                  <a:lnTo>
                    <a:pt x="3578694" y="356488"/>
                  </a:lnTo>
                  <a:lnTo>
                    <a:pt x="3574186" y="356666"/>
                  </a:lnTo>
                  <a:lnTo>
                    <a:pt x="3568534" y="356666"/>
                  </a:lnTo>
                  <a:lnTo>
                    <a:pt x="3562896" y="356666"/>
                  </a:lnTo>
                  <a:lnTo>
                    <a:pt x="3558387" y="356539"/>
                  </a:lnTo>
                  <a:lnTo>
                    <a:pt x="3555022" y="356260"/>
                  </a:lnTo>
                  <a:lnTo>
                    <a:pt x="3551656" y="355993"/>
                  </a:lnTo>
                  <a:lnTo>
                    <a:pt x="3543554" y="352297"/>
                  </a:lnTo>
                  <a:lnTo>
                    <a:pt x="3542728" y="351205"/>
                  </a:lnTo>
                  <a:lnTo>
                    <a:pt x="3541953" y="349846"/>
                  </a:lnTo>
                  <a:lnTo>
                    <a:pt x="3541229" y="348208"/>
                  </a:lnTo>
                  <a:lnTo>
                    <a:pt x="3510915" y="262178"/>
                  </a:lnTo>
                  <a:lnTo>
                    <a:pt x="3363988" y="262178"/>
                  </a:lnTo>
                  <a:lnTo>
                    <a:pt x="3335045" y="347116"/>
                  </a:lnTo>
                  <a:lnTo>
                    <a:pt x="3334499" y="348754"/>
                  </a:lnTo>
                  <a:lnTo>
                    <a:pt x="3333762" y="350164"/>
                  </a:lnTo>
                  <a:lnTo>
                    <a:pt x="3321519" y="356120"/>
                  </a:lnTo>
                  <a:lnTo>
                    <a:pt x="3318332" y="356488"/>
                  </a:lnTo>
                  <a:lnTo>
                    <a:pt x="3314191" y="356666"/>
                  </a:lnTo>
                  <a:lnTo>
                    <a:pt x="3309099" y="356666"/>
                  </a:lnTo>
                  <a:lnTo>
                    <a:pt x="3303816" y="356666"/>
                  </a:lnTo>
                  <a:lnTo>
                    <a:pt x="3289020" y="353390"/>
                  </a:lnTo>
                  <a:lnTo>
                    <a:pt x="3287661" y="352120"/>
                  </a:lnTo>
                  <a:lnTo>
                    <a:pt x="3287014" y="350253"/>
                  </a:lnTo>
                  <a:lnTo>
                    <a:pt x="3287115" y="347802"/>
                  </a:lnTo>
                  <a:lnTo>
                    <a:pt x="3287204" y="345338"/>
                  </a:lnTo>
                  <a:lnTo>
                    <a:pt x="3407956" y="9829"/>
                  </a:lnTo>
                  <a:lnTo>
                    <a:pt x="3424758" y="419"/>
                  </a:lnTo>
                  <a:lnTo>
                    <a:pt x="3428301" y="139"/>
                  </a:lnTo>
                  <a:lnTo>
                    <a:pt x="3432810" y="0"/>
                  </a:lnTo>
                  <a:lnTo>
                    <a:pt x="3438271" y="0"/>
                  </a:lnTo>
                  <a:close/>
                </a:path>
                <a:path w="3869054" h="360680">
                  <a:moveTo>
                    <a:pt x="2807296" y="0"/>
                  </a:moveTo>
                  <a:lnTo>
                    <a:pt x="2812935" y="0"/>
                  </a:lnTo>
                  <a:lnTo>
                    <a:pt x="2817393" y="139"/>
                  </a:lnTo>
                  <a:lnTo>
                    <a:pt x="2820670" y="419"/>
                  </a:lnTo>
                  <a:lnTo>
                    <a:pt x="2823959" y="685"/>
                  </a:lnTo>
                  <a:lnTo>
                    <a:pt x="2831731" y="4914"/>
                  </a:lnTo>
                  <a:lnTo>
                    <a:pt x="2832379" y="6197"/>
                  </a:lnTo>
                  <a:lnTo>
                    <a:pt x="2832874" y="7835"/>
                  </a:lnTo>
                  <a:lnTo>
                    <a:pt x="2833243" y="9829"/>
                  </a:lnTo>
                  <a:lnTo>
                    <a:pt x="2912706" y="305879"/>
                  </a:lnTo>
                  <a:lnTo>
                    <a:pt x="2912986" y="305879"/>
                  </a:lnTo>
                  <a:lnTo>
                    <a:pt x="2988360" y="10375"/>
                  </a:lnTo>
                  <a:lnTo>
                    <a:pt x="2988906" y="8381"/>
                  </a:lnTo>
                  <a:lnTo>
                    <a:pt x="3009938" y="0"/>
                  </a:lnTo>
                  <a:lnTo>
                    <a:pt x="3015399" y="0"/>
                  </a:lnTo>
                  <a:lnTo>
                    <a:pt x="3020491" y="0"/>
                  </a:lnTo>
                  <a:lnTo>
                    <a:pt x="3038741" y="5333"/>
                  </a:lnTo>
                  <a:lnTo>
                    <a:pt x="3039567" y="6692"/>
                  </a:lnTo>
                  <a:lnTo>
                    <a:pt x="3040253" y="8381"/>
                  </a:lnTo>
                  <a:lnTo>
                    <a:pt x="3040799" y="10375"/>
                  </a:lnTo>
                  <a:lnTo>
                    <a:pt x="3121901" y="305879"/>
                  </a:lnTo>
                  <a:lnTo>
                    <a:pt x="3122447" y="305879"/>
                  </a:lnTo>
                  <a:lnTo>
                    <a:pt x="3200285" y="10109"/>
                  </a:lnTo>
                  <a:lnTo>
                    <a:pt x="3200831" y="8293"/>
                  </a:lnTo>
                  <a:lnTo>
                    <a:pt x="3201377" y="6692"/>
                  </a:lnTo>
                  <a:lnTo>
                    <a:pt x="3201924" y="5333"/>
                  </a:lnTo>
                  <a:lnTo>
                    <a:pt x="3202470" y="3962"/>
                  </a:lnTo>
                  <a:lnTo>
                    <a:pt x="3220135" y="0"/>
                  </a:lnTo>
                  <a:lnTo>
                    <a:pt x="3225406" y="0"/>
                  </a:lnTo>
                  <a:lnTo>
                    <a:pt x="3230867" y="0"/>
                  </a:lnTo>
                  <a:lnTo>
                    <a:pt x="3235198" y="228"/>
                  </a:lnTo>
                  <a:lnTo>
                    <a:pt x="3238385" y="685"/>
                  </a:lnTo>
                  <a:lnTo>
                    <a:pt x="3241573" y="1142"/>
                  </a:lnTo>
                  <a:lnTo>
                    <a:pt x="3243884" y="2006"/>
                  </a:lnTo>
                  <a:lnTo>
                    <a:pt x="3245345" y="3276"/>
                  </a:lnTo>
                  <a:lnTo>
                    <a:pt x="3246805" y="4559"/>
                  </a:lnTo>
                  <a:lnTo>
                    <a:pt x="3247491" y="6375"/>
                  </a:lnTo>
                  <a:lnTo>
                    <a:pt x="3247390" y="8737"/>
                  </a:lnTo>
                  <a:lnTo>
                    <a:pt x="3247301" y="11112"/>
                  </a:lnTo>
                  <a:lnTo>
                    <a:pt x="3246805" y="14389"/>
                  </a:lnTo>
                  <a:lnTo>
                    <a:pt x="3245891" y="18580"/>
                  </a:lnTo>
                  <a:lnTo>
                    <a:pt x="3152216" y="344652"/>
                  </a:lnTo>
                  <a:lnTo>
                    <a:pt x="3151492" y="347205"/>
                  </a:lnTo>
                  <a:lnTo>
                    <a:pt x="3133509" y="356120"/>
                  </a:lnTo>
                  <a:lnTo>
                    <a:pt x="3129775" y="356488"/>
                  </a:lnTo>
                  <a:lnTo>
                    <a:pt x="3125177" y="356666"/>
                  </a:lnTo>
                  <a:lnTo>
                    <a:pt x="3119716" y="356666"/>
                  </a:lnTo>
                  <a:lnTo>
                    <a:pt x="3114078" y="356666"/>
                  </a:lnTo>
                  <a:lnTo>
                    <a:pt x="3109302" y="356488"/>
                  </a:lnTo>
                  <a:lnTo>
                    <a:pt x="3105378" y="356120"/>
                  </a:lnTo>
                  <a:lnTo>
                    <a:pt x="3101467" y="355765"/>
                  </a:lnTo>
                  <a:lnTo>
                    <a:pt x="3012935" y="77838"/>
                  </a:lnTo>
                  <a:lnTo>
                    <a:pt x="3012389" y="77838"/>
                  </a:lnTo>
                  <a:lnTo>
                    <a:pt x="2944114" y="344652"/>
                  </a:lnTo>
                  <a:lnTo>
                    <a:pt x="2943567" y="347205"/>
                  </a:lnTo>
                  <a:lnTo>
                    <a:pt x="2942666" y="349249"/>
                  </a:lnTo>
                  <a:lnTo>
                    <a:pt x="2941383" y="350799"/>
                  </a:lnTo>
                  <a:lnTo>
                    <a:pt x="2940113" y="352348"/>
                  </a:lnTo>
                  <a:lnTo>
                    <a:pt x="2938297" y="353529"/>
                  </a:lnTo>
                  <a:lnTo>
                    <a:pt x="2935922" y="354355"/>
                  </a:lnTo>
                  <a:lnTo>
                    <a:pt x="2933560" y="355168"/>
                  </a:lnTo>
                  <a:lnTo>
                    <a:pt x="2930512" y="355765"/>
                  </a:lnTo>
                  <a:lnTo>
                    <a:pt x="2926778" y="356120"/>
                  </a:lnTo>
                  <a:lnTo>
                    <a:pt x="2923044" y="356488"/>
                  </a:lnTo>
                  <a:lnTo>
                    <a:pt x="2918269" y="356666"/>
                  </a:lnTo>
                  <a:lnTo>
                    <a:pt x="2912440" y="356666"/>
                  </a:lnTo>
                  <a:lnTo>
                    <a:pt x="2906433" y="356666"/>
                  </a:lnTo>
                  <a:lnTo>
                    <a:pt x="2901416" y="356488"/>
                  </a:lnTo>
                  <a:lnTo>
                    <a:pt x="2897416" y="356120"/>
                  </a:lnTo>
                  <a:lnTo>
                    <a:pt x="2893415" y="355765"/>
                  </a:lnTo>
                  <a:lnTo>
                    <a:pt x="2881718" y="350799"/>
                  </a:lnTo>
                  <a:lnTo>
                    <a:pt x="2880347" y="349249"/>
                  </a:lnTo>
                  <a:lnTo>
                    <a:pt x="2879394" y="347205"/>
                  </a:lnTo>
                  <a:lnTo>
                    <a:pt x="2878848" y="344652"/>
                  </a:lnTo>
                  <a:lnTo>
                    <a:pt x="2785440" y="18300"/>
                  </a:lnTo>
                  <a:lnTo>
                    <a:pt x="2784348" y="14109"/>
                  </a:lnTo>
                  <a:lnTo>
                    <a:pt x="2783763" y="10833"/>
                  </a:lnTo>
                  <a:lnTo>
                    <a:pt x="2783674" y="8470"/>
                  </a:lnTo>
                  <a:lnTo>
                    <a:pt x="2783586" y="6108"/>
                  </a:lnTo>
                  <a:lnTo>
                    <a:pt x="2784309" y="4279"/>
                  </a:lnTo>
                  <a:lnTo>
                    <a:pt x="2785859" y="3009"/>
                  </a:lnTo>
                  <a:lnTo>
                    <a:pt x="2787408" y="1727"/>
                  </a:lnTo>
                  <a:lnTo>
                    <a:pt x="2789910" y="914"/>
                  </a:lnTo>
                  <a:lnTo>
                    <a:pt x="2793365" y="546"/>
                  </a:lnTo>
                  <a:lnTo>
                    <a:pt x="2796819" y="190"/>
                  </a:lnTo>
                  <a:lnTo>
                    <a:pt x="2801467" y="0"/>
                  </a:lnTo>
                  <a:lnTo>
                    <a:pt x="2807296" y="0"/>
                  </a:lnTo>
                  <a:close/>
                </a:path>
                <a:path w="3869054" h="360680">
                  <a:moveTo>
                    <a:pt x="819556" y="0"/>
                  </a:moveTo>
                  <a:lnTo>
                    <a:pt x="824115" y="0"/>
                  </a:lnTo>
                  <a:lnTo>
                    <a:pt x="827887" y="228"/>
                  </a:lnTo>
                  <a:lnTo>
                    <a:pt x="843051" y="7289"/>
                  </a:lnTo>
                  <a:lnTo>
                    <a:pt x="843051" y="8737"/>
                  </a:lnTo>
                  <a:lnTo>
                    <a:pt x="843051" y="347929"/>
                  </a:lnTo>
                  <a:lnTo>
                    <a:pt x="843051" y="349389"/>
                  </a:lnTo>
                  <a:lnTo>
                    <a:pt x="842683" y="350659"/>
                  </a:lnTo>
                  <a:lnTo>
                    <a:pt x="824115" y="356666"/>
                  </a:lnTo>
                  <a:lnTo>
                    <a:pt x="819556" y="356666"/>
                  </a:lnTo>
                  <a:lnTo>
                    <a:pt x="815187" y="356666"/>
                  </a:lnTo>
                  <a:lnTo>
                    <a:pt x="797166" y="351751"/>
                  </a:lnTo>
                  <a:lnTo>
                    <a:pt x="796442" y="350659"/>
                  </a:lnTo>
                  <a:lnTo>
                    <a:pt x="796074" y="349389"/>
                  </a:lnTo>
                  <a:lnTo>
                    <a:pt x="796074" y="347929"/>
                  </a:lnTo>
                  <a:lnTo>
                    <a:pt x="796074" y="8737"/>
                  </a:lnTo>
                  <a:lnTo>
                    <a:pt x="796074" y="7289"/>
                  </a:lnTo>
                  <a:lnTo>
                    <a:pt x="796480" y="6007"/>
                  </a:lnTo>
                  <a:lnTo>
                    <a:pt x="797306" y="4914"/>
                  </a:lnTo>
                  <a:lnTo>
                    <a:pt x="798118" y="3822"/>
                  </a:lnTo>
                  <a:lnTo>
                    <a:pt x="808774" y="685"/>
                  </a:lnTo>
                  <a:lnTo>
                    <a:pt x="811771" y="228"/>
                  </a:lnTo>
                  <a:lnTo>
                    <a:pt x="815378" y="0"/>
                  </a:lnTo>
                  <a:lnTo>
                    <a:pt x="819556" y="0"/>
                  </a:lnTo>
                  <a:close/>
                </a:path>
                <a:path w="3869054" h="360680">
                  <a:moveTo>
                    <a:pt x="23482" y="0"/>
                  </a:moveTo>
                  <a:lnTo>
                    <a:pt x="27851" y="0"/>
                  </a:lnTo>
                  <a:lnTo>
                    <a:pt x="31584" y="228"/>
                  </a:lnTo>
                  <a:lnTo>
                    <a:pt x="34683" y="685"/>
                  </a:lnTo>
                  <a:lnTo>
                    <a:pt x="37782" y="1142"/>
                  </a:lnTo>
                  <a:lnTo>
                    <a:pt x="40195" y="1689"/>
                  </a:lnTo>
                  <a:lnTo>
                    <a:pt x="41922" y="2324"/>
                  </a:lnTo>
                  <a:lnTo>
                    <a:pt x="43649" y="2959"/>
                  </a:lnTo>
                  <a:lnTo>
                    <a:pt x="44881" y="3822"/>
                  </a:lnTo>
                  <a:lnTo>
                    <a:pt x="45605" y="4914"/>
                  </a:lnTo>
                  <a:lnTo>
                    <a:pt x="46329" y="6007"/>
                  </a:lnTo>
                  <a:lnTo>
                    <a:pt x="46697" y="7289"/>
                  </a:lnTo>
                  <a:lnTo>
                    <a:pt x="46697" y="8737"/>
                  </a:lnTo>
                  <a:lnTo>
                    <a:pt x="46697" y="222300"/>
                  </a:lnTo>
                  <a:lnTo>
                    <a:pt x="52704" y="265188"/>
                  </a:lnTo>
                  <a:lnTo>
                    <a:pt x="76009" y="301331"/>
                  </a:lnTo>
                  <a:lnTo>
                    <a:pt x="114325" y="318542"/>
                  </a:lnTo>
                  <a:lnTo>
                    <a:pt x="133273" y="320078"/>
                  </a:lnTo>
                  <a:lnTo>
                    <a:pt x="143232" y="319702"/>
                  </a:lnTo>
                  <a:lnTo>
                    <a:pt x="184477" y="306555"/>
                  </a:lnTo>
                  <a:lnTo>
                    <a:pt x="210437" y="274793"/>
                  </a:lnTo>
                  <a:lnTo>
                    <a:pt x="219203" y="236268"/>
                  </a:lnTo>
                  <a:lnTo>
                    <a:pt x="219570" y="224764"/>
                  </a:lnTo>
                  <a:lnTo>
                    <a:pt x="219570" y="8737"/>
                  </a:lnTo>
                  <a:lnTo>
                    <a:pt x="219570" y="7289"/>
                  </a:lnTo>
                  <a:lnTo>
                    <a:pt x="219938" y="6007"/>
                  </a:lnTo>
                  <a:lnTo>
                    <a:pt x="220662" y="4914"/>
                  </a:lnTo>
                  <a:lnTo>
                    <a:pt x="221386" y="3822"/>
                  </a:lnTo>
                  <a:lnTo>
                    <a:pt x="231724" y="685"/>
                  </a:lnTo>
                  <a:lnTo>
                    <a:pt x="234734" y="228"/>
                  </a:lnTo>
                  <a:lnTo>
                    <a:pt x="238506" y="0"/>
                  </a:lnTo>
                  <a:lnTo>
                    <a:pt x="243052" y="0"/>
                  </a:lnTo>
                  <a:lnTo>
                    <a:pt x="247421" y="0"/>
                  </a:lnTo>
                  <a:lnTo>
                    <a:pt x="251117" y="228"/>
                  </a:lnTo>
                  <a:lnTo>
                    <a:pt x="254114" y="685"/>
                  </a:lnTo>
                  <a:lnTo>
                    <a:pt x="257124" y="1142"/>
                  </a:lnTo>
                  <a:lnTo>
                    <a:pt x="259486" y="1689"/>
                  </a:lnTo>
                  <a:lnTo>
                    <a:pt x="261213" y="2324"/>
                  </a:lnTo>
                  <a:lnTo>
                    <a:pt x="262953" y="2959"/>
                  </a:lnTo>
                  <a:lnTo>
                    <a:pt x="264223" y="3822"/>
                  </a:lnTo>
                  <a:lnTo>
                    <a:pt x="265036" y="4914"/>
                  </a:lnTo>
                  <a:lnTo>
                    <a:pt x="265861" y="6007"/>
                  </a:lnTo>
                  <a:lnTo>
                    <a:pt x="266268" y="7289"/>
                  </a:lnTo>
                  <a:lnTo>
                    <a:pt x="266268" y="8737"/>
                  </a:lnTo>
                  <a:lnTo>
                    <a:pt x="266268" y="224497"/>
                  </a:lnTo>
                  <a:lnTo>
                    <a:pt x="260969" y="268912"/>
                  </a:lnTo>
                  <a:lnTo>
                    <a:pt x="245414" y="305293"/>
                  </a:lnTo>
                  <a:lnTo>
                    <a:pt x="210558" y="340079"/>
                  </a:lnTo>
                  <a:lnTo>
                    <a:pt x="174360" y="355148"/>
                  </a:lnTo>
                  <a:lnTo>
                    <a:pt x="130263" y="360222"/>
                  </a:lnTo>
                  <a:lnTo>
                    <a:pt x="115978" y="359693"/>
                  </a:lnTo>
                  <a:lnTo>
                    <a:pt x="77012" y="351751"/>
                  </a:lnTo>
                  <a:lnTo>
                    <a:pt x="35775" y="326770"/>
                  </a:lnTo>
                  <a:lnTo>
                    <a:pt x="9283" y="285394"/>
                  </a:lnTo>
                  <a:lnTo>
                    <a:pt x="580" y="243812"/>
                  </a:lnTo>
                  <a:lnTo>
                    <a:pt x="0" y="228041"/>
                  </a:lnTo>
                  <a:lnTo>
                    <a:pt x="0" y="8737"/>
                  </a:lnTo>
                  <a:lnTo>
                    <a:pt x="0" y="7289"/>
                  </a:lnTo>
                  <a:lnTo>
                    <a:pt x="368" y="6007"/>
                  </a:lnTo>
                  <a:lnTo>
                    <a:pt x="1092" y="4914"/>
                  </a:lnTo>
                  <a:lnTo>
                    <a:pt x="1816" y="3822"/>
                  </a:lnTo>
                  <a:lnTo>
                    <a:pt x="3098" y="2959"/>
                  </a:lnTo>
                  <a:lnTo>
                    <a:pt x="4914" y="2324"/>
                  </a:lnTo>
                  <a:lnTo>
                    <a:pt x="6730" y="1689"/>
                  </a:lnTo>
                  <a:lnTo>
                    <a:pt x="9105" y="1142"/>
                  </a:lnTo>
                  <a:lnTo>
                    <a:pt x="12014" y="685"/>
                  </a:lnTo>
                  <a:lnTo>
                    <a:pt x="14922" y="228"/>
                  </a:lnTo>
                  <a:lnTo>
                    <a:pt x="18745" y="0"/>
                  </a:lnTo>
                  <a:lnTo>
                    <a:pt x="2348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7208" y="0"/>
              <a:ext cx="1164031" cy="953757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5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121920" y="1661160"/>
            <a:ext cx="7396480" cy="7833359"/>
            <a:chOff x="121920" y="1661160"/>
            <a:chExt cx="7396480" cy="7833359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06324" y="1661160"/>
              <a:ext cx="7211567" cy="540867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42092" y="1697679"/>
              <a:ext cx="7077260" cy="528187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37324" y="1692922"/>
              <a:ext cx="7096125" cy="5291455"/>
            </a:xfrm>
            <a:custGeom>
              <a:avLst/>
              <a:gdLst/>
              <a:ahLst/>
              <a:cxnLst/>
              <a:rect l="l" t="t" r="r" b="b"/>
              <a:pathLst>
                <a:path w="7096125" h="5291455">
                  <a:moveTo>
                    <a:pt x="0" y="0"/>
                  </a:moveTo>
                  <a:lnTo>
                    <a:pt x="7095502" y="0"/>
                  </a:lnTo>
                  <a:lnTo>
                    <a:pt x="7095502" y="5291404"/>
                  </a:lnTo>
                  <a:lnTo>
                    <a:pt x="0" y="5291404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21920" y="5442204"/>
              <a:ext cx="2211323" cy="761999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24028" y="5422392"/>
              <a:ext cx="2055875" cy="86105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52946" y="5473407"/>
              <a:ext cx="2095500" cy="646430"/>
            </a:xfrm>
            <a:custGeom>
              <a:avLst/>
              <a:gdLst/>
              <a:ahLst/>
              <a:cxnLst/>
              <a:rect l="l" t="t" r="r" b="b"/>
              <a:pathLst>
                <a:path w="2095500" h="646429">
                  <a:moveTo>
                    <a:pt x="2095411" y="0"/>
                  </a:moveTo>
                  <a:lnTo>
                    <a:pt x="0" y="0"/>
                  </a:lnTo>
                  <a:lnTo>
                    <a:pt x="0" y="646328"/>
                  </a:lnTo>
                  <a:lnTo>
                    <a:pt x="2095411" y="646328"/>
                  </a:lnTo>
                  <a:lnTo>
                    <a:pt x="209541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152946" y="5473407"/>
              <a:ext cx="2095500" cy="646430"/>
            </a:xfrm>
            <a:custGeom>
              <a:avLst/>
              <a:gdLst/>
              <a:ahLst/>
              <a:cxnLst/>
              <a:rect l="l" t="t" r="r" b="b"/>
              <a:pathLst>
                <a:path w="2095500" h="646429">
                  <a:moveTo>
                    <a:pt x="0" y="0"/>
                  </a:moveTo>
                  <a:lnTo>
                    <a:pt x="2095411" y="0"/>
                  </a:lnTo>
                  <a:lnTo>
                    <a:pt x="2095411" y="646328"/>
                  </a:lnTo>
                  <a:lnTo>
                    <a:pt x="0" y="646328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 descr="þÿ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472184" y="4386072"/>
              <a:ext cx="585215" cy="1235963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1505474" y="4420613"/>
              <a:ext cx="457834" cy="1113155"/>
            </a:xfrm>
            <a:custGeom>
              <a:avLst/>
              <a:gdLst/>
              <a:ahLst/>
              <a:cxnLst/>
              <a:rect l="l" t="t" r="r" b="b"/>
              <a:pathLst>
                <a:path w="457835" h="1113154">
                  <a:moveTo>
                    <a:pt x="305574" y="0"/>
                  </a:moveTo>
                  <a:lnTo>
                    <a:pt x="81153" y="151752"/>
                  </a:lnTo>
                  <a:lnTo>
                    <a:pt x="175196" y="169913"/>
                  </a:lnTo>
                  <a:lnTo>
                    <a:pt x="0" y="1076680"/>
                  </a:lnTo>
                  <a:lnTo>
                    <a:pt x="188087" y="1113015"/>
                  </a:lnTo>
                  <a:lnTo>
                    <a:pt x="363283" y="206260"/>
                  </a:lnTo>
                  <a:lnTo>
                    <a:pt x="457327" y="224421"/>
                  </a:lnTo>
                  <a:lnTo>
                    <a:pt x="305574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1505474" y="4420613"/>
              <a:ext cx="457834" cy="1113155"/>
            </a:xfrm>
            <a:custGeom>
              <a:avLst/>
              <a:gdLst/>
              <a:ahLst/>
              <a:cxnLst/>
              <a:rect l="l" t="t" r="r" b="b"/>
              <a:pathLst>
                <a:path w="457835" h="1113154">
                  <a:moveTo>
                    <a:pt x="0" y="1076680"/>
                  </a:moveTo>
                  <a:lnTo>
                    <a:pt x="175196" y="169913"/>
                  </a:lnTo>
                  <a:lnTo>
                    <a:pt x="81153" y="151752"/>
                  </a:lnTo>
                  <a:lnTo>
                    <a:pt x="305574" y="0"/>
                  </a:lnTo>
                  <a:lnTo>
                    <a:pt x="457327" y="224421"/>
                  </a:lnTo>
                  <a:lnTo>
                    <a:pt x="363283" y="206260"/>
                  </a:lnTo>
                  <a:lnTo>
                    <a:pt x="188087" y="1113015"/>
                  </a:lnTo>
                  <a:lnTo>
                    <a:pt x="0" y="107668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21792" y="6609588"/>
              <a:ext cx="4418075" cy="2855975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80643" y="6589775"/>
              <a:ext cx="4430267" cy="2904743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653414" y="6640931"/>
              <a:ext cx="4301490" cy="2739390"/>
            </a:xfrm>
            <a:custGeom>
              <a:avLst/>
              <a:gdLst/>
              <a:ahLst/>
              <a:cxnLst/>
              <a:rect l="l" t="t" r="r" b="b"/>
              <a:pathLst>
                <a:path w="4301490" h="2739390">
                  <a:moveTo>
                    <a:pt x="4301490" y="0"/>
                  </a:moveTo>
                  <a:lnTo>
                    <a:pt x="0" y="0"/>
                  </a:lnTo>
                  <a:lnTo>
                    <a:pt x="0" y="2739212"/>
                  </a:lnTo>
                  <a:lnTo>
                    <a:pt x="4301490" y="2739212"/>
                  </a:lnTo>
                  <a:lnTo>
                    <a:pt x="430149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653414" y="6640931"/>
              <a:ext cx="4301490" cy="2739390"/>
            </a:xfrm>
            <a:custGeom>
              <a:avLst/>
              <a:gdLst/>
              <a:ahLst/>
              <a:cxnLst/>
              <a:rect l="l" t="t" r="r" b="b"/>
              <a:pathLst>
                <a:path w="4301490" h="2739390">
                  <a:moveTo>
                    <a:pt x="0" y="0"/>
                  </a:moveTo>
                  <a:lnTo>
                    <a:pt x="4301490" y="0"/>
                  </a:lnTo>
                  <a:lnTo>
                    <a:pt x="4301490" y="2739212"/>
                  </a:lnTo>
                  <a:lnTo>
                    <a:pt x="0" y="2739212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375532" y="5491185"/>
            <a:ext cx="4385310" cy="38182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7640" marR="2741295" indent="-155575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3:</a:t>
            </a:r>
            <a:r>
              <a:rPr sz="1800" b="1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Unit </a:t>
            </a:r>
            <a:r>
              <a:rPr sz="1800" b="1" dirty="0">
                <a:latin typeface="Calibri"/>
                <a:cs typeface="Calibri"/>
              </a:rPr>
              <a:t>Renewal</a:t>
            </a:r>
            <a:r>
              <a:rPr sz="1800" b="1" spc="-95" dirty="0">
                <a:latin typeface="Calibri"/>
                <a:cs typeface="Calibri"/>
              </a:rPr>
              <a:t> </a:t>
            </a:r>
            <a:r>
              <a:rPr sz="1800" b="1" spc="-20" dirty="0">
                <a:latin typeface="Calibri"/>
                <a:cs typeface="Calibri"/>
              </a:rPr>
              <a:t>Page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</a:pP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1800" dirty="0">
              <a:latin typeface="Calibri"/>
              <a:cs typeface="Calibri"/>
            </a:endParaRPr>
          </a:p>
          <a:p>
            <a:pPr marL="368935" marR="10160" algn="just">
              <a:lnSpc>
                <a:spcPct val="100000"/>
              </a:lnSpc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4: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Validate. </a:t>
            </a:r>
            <a:r>
              <a:rPr sz="1800" dirty="0">
                <a:latin typeface="Calibri"/>
                <a:cs typeface="Calibri"/>
              </a:rPr>
              <a:t>This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triggers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automatic </a:t>
            </a:r>
            <a:r>
              <a:rPr sz="1800" dirty="0">
                <a:latin typeface="Calibri"/>
                <a:cs typeface="Calibri"/>
              </a:rPr>
              <a:t>validation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of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25" dirty="0">
                <a:latin typeface="Calibri"/>
                <a:cs typeface="Calibri"/>
              </a:rPr>
              <a:t> charter.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80" dirty="0">
                <a:latin typeface="Calibri"/>
                <a:cs typeface="Calibri"/>
              </a:rPr>
              <a:t>To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pass,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must </a:t>
            </a:r>
            <a:r>
              <a:rPr sz="1800" spc="-10" dirty="0">
                <a:latin typeface="Calibri"/>
                <a:cs typeface="Calibri"/>
              </a:rPr>
              <a:t>have:</a:t>
            </a:r>
            <a:endParaRPr sz="1800" dirty="0">
              <a:latin typeface="Calibri"/>
              <a:cs typeface="Calibri"/>
            </a:endParaRPr>
          </a:p>
          <a:p>
            <a:pPr marL="655320" indent="-286385">
              <a:lnSpc>
                <a:spcPct val="100000"/>
              </a:lnSpc>
              <a:buFont typeface="Arial"/>
              <a:buChar char="•"/>
              <a:tabLst>
                <a:tab pos="655320" algn="l"/>
              </a:tabLst>
            </a:pPr>
            <a:r>
              <a:rPr sz="1800" dirty="0">
                <a:latin typeface="Calibri"/>
                <a:cs typeface="Calibri"/>
              </a:rPr>
              <a:t>At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least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5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youth</a:t>
            </a:r>
            <a:endParaRPr sz="1800" dirty="0">
              <a:latin typeface="Calibri"/>
              <a:cs typeface="Calibri"/>
            </a:endParaRPr>
          </a:p>
          <a:p>
            <a:pPr marL="655320" indent="-286385">
              <a:lnSpc>
                <a:spcPct val="100000"/>
              </a:lnSpc>
              <a:buFont typeface="Arial"/>
              <a:buChar char="•"/>
              <a:tabLst>
                <a:tab pos="655320" algn="l"/>
              </a:tabLst>
            </a:pPr>
            <a:r>
              <a:rPr sz="1800" dirty="0">
                <a:latin typeface="Calibri"/>
                <a:cs typeface="Calibri"/>
              </a:rPr>
              <a:t>Correct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adult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leaders</a:t>
            </a:r>
            <a:endParaRPr sz="1800" dirty="0">
              <a:latin typeface="Calibri"/>
              <a:cs typeface="Calibri"/>
            </a:endParaRPr>
          </a:p>
          <a:p>
            <a:pPr marL="655320" indent="-286385">
              <a:lnSpc>
                <a:spcPct val="100000"/>
              </a:lnSpc>
              <a:buFont typeface="Arial"/>
              <a:buChar char="•"/>
              <a:tabLst>
                <a:tab pos="655320" algn="l"/>
              </a:tabLst>
            </a:pPr>
            <a:r>
              <a:rPr lang="en-US" sz="1800" dirty="0">
                <a:latin typeface="Calibri"/>
                <a:cs typeface="Calibri"/>
              </a:rPr>
              <a:t>SY</a:t>
            </a:r>
            <a:r>
              <a:rPr sz="1800" dirty="0">
                <a:latin typeface="Calibri"/>
                <a:cs typeface="Calibri"/>
              </a:rPr>
              <a:t>T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for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those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adults</a:t>
            </a:r>
            <a:endParaRPr sz="1800" dirty="0">
              <a:latin typeface="Calibri"/>
              <a:cs typeface="Calibri"/>
            </a:endParaRPr>
          </a:p>
          <a:p>
            <a:pPr marL="655320" indent="-286385">
              <a:lnSpc>
                <a:spcPct val="100000"/>
              </a:lnSpc>
              <a:buFont typeface="Arial"/>
              <a:buChar char="•"/>
              <a:tabLst>
                <a:tab pos="655320" algn="l"/>
              </a:tabLst>
            </a:pPr>
            <a:r>
              <a:rPr sz="1800" spc="-10" dirty="0">
                <a:latin typeface="Calibri"/>
                <a:cs typeface="Calibri"/>
              </a:rPr>
              <a:t>Background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checks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completed*</a:t>
            </a:r>
            <a:endParaRPr sz="1800" dirty="0">
              <a:latin typeface="Calibri"/>
              <a:cs typeface="Calibri"/>
            </a:endParaRPr>
          </a:p>
          <a:p>
            <a:pPr marL="368935" marR="5080" algn="just">
              <a:lnSpc>
                <a:spcPct val="100000"/>
              </a:lnSpc>
              <a:spcBef>
                <a:spcPts val="2190"/>
              </a:spcBef>
            </a:pPr>
            <a:r>
              <a:rPr sz="1400" b="1" i="1" dirty="0">
                <a:latin typeface="Calibri"/>
                <a:cs typeface="Calibri"/>
              </a:rPr>
              <a:t>*</a:t>
            </a:r>
            <a:r>
              <a:rPr sz="1400" i="1" dirty="0">
                <a:latin typeface="Calibri"/>
                <a:cs typeface="Calibri"/>
              </a:rPr>
              <a:t>The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background </a:t>
            </a:r>
            <a:r>
              <a:rPr sz="1400" i="1" dirty="0">
                <a:latin typeface="Calibri"/>
                <a:cs typeface="Calibri"/>
              </a:rPr>
              <a:t>check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form</a:t>
            </a:r>
            <a:r>
              <a:rPr sz="1400" i="1" spc="-4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must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be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on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file,</a:t>
            </a:r>
            <a:r>
              <a:rPr sz="1400" i="1" spc="-4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PLUS</a:t>
            </a:r>
            <a:r>
              <a:rPr sz="1400" i="1" spc="-15" dirty="0">
                <a:latin typeface="Calibri"/>
                <a:cs typeface="Calibri"/>
              </a:rPr>
              <a:t> </a:t>
            </a:r>
            <a:r>
              <a:rPr sz="1400" i="1" spc="-25" dirty="0">
                <a:latin typeface="Calibri"/>
                <a:cs typeface="Calibri"/>
              </a:rPr>
              <a:t>the </a:t>
            </a:r>
            <a:r>
              <a:rPr sz="1400" i="1" dirty="0">
                <a:latin typeface="Calibri"/>
                <a:cs typeface="Calibri"/>
              </a:rPr>
              <a:t>actual</a:t>
            </a:r>
            <a:r>
              <a:rPr sz="1400" i="1" spc="-2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background</a:t>
            </a:r>
            <a:r>
              <a:rPr sz="1400" i="1" spc="-2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check</a:t>
            </a:r>
            <a:r>
              <a:rPr sz="1400" i="1" spc="-5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must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be</a:t>
            </a:r>
            <a:r>
              <a:rPr sz="1400" i="1" spc="-4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completed</a:t>
            </a:r>
            <a:r>
              <a:rPr sz="1400" i="1" spc="-45" dirty="0">
                <a:latin typeface="Calibri"/>
                <a:cs typeface="Calibri"/>
              </a:rPr>
              <a:t> </a:t>
            </a:r>
            <a:r>
              <a:rPr sz="1400" i="1" dirty="0">
                <a:latin typeface="Calibri"/>
                <a:cs typeface="Calibri"/>
              </a:rPr>
              <a:t>and</a:t>
            </a:r>
            <a:r>
              <a:rPr sz="1400" i="1" spc="-30" dirty="0">
                <a:latin typeface="Calibri"/>
                <a:cs typeface="Calibri"/>
              </a:rPr>
              <a:t> </a:t>
            </a:r>
            <a:r>
              <a:rPr sz="1400" i="1" spc="-10" dirty="0">
                <a:latin typeface="Calibri"/>
                <a:cs typeface="Calibri"/>
              </a:rPr>
              <a:t>clean!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28" name="object 2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50" dirty="0"/>
              <a:t>5</a:t>
            </a:fld>
            <a:endParaRPr sz="105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167095" y="1093090"/>
            <a:ext cx="34359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UNIT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RENEWAL</a:t>
            </a:r>
            <a:r>
              <a:rPr spc="-6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(continued)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7772400" cy="956944"/>
            <a:chOff x="0" y="0"/>
            <a:chExt cx="7772400" cy="956944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751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684" y="330708"/>
              <a:ext cx="3962399" cy="45262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42816" y="407079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55545" y="388981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7079" y="358463"/>
              <a:ext cx="3869054" cy="360680"/>
            </a:xfrm>
            <a:custGeom>
              <a:avLst/>
              <a:gdLst/>
              <a:ahLst/>
              <a:cxnLst/>
              <a:rect l="l" t="t" r="r" b="b"/>
              <a:pathLst>
                <a:path w="3869054" h="360680">
                  <a:moveTo>
                    <a:pt x="2520429" y="1638"/>
                  </a:moveTo>
                  <a:lnTo>
                    <a:pt x="2688120" y="1638"/>
                  </a:lnTo>
                  <a:lnTo>
                    <a:pt x="2689567" y="1638"/>
                  </a:lnTo>
                  <a:lnTo>
                    <a:pt x="2690888" y="2006"/>
                  </a:lnTo>
                  <a:lnTo>
                    <a:pt x="2692069" y="2730"/>
                  </a:lnTo>
                  <a:lnTo>
                    <a:pt x="2693263" y="3467"/>
                  </a:lnTo>
                  <a:lnTo>
                    <a:pt x="2694216" y="4648"/>
                  </a:lnTo>
                  <a:lnTo>
                    <a:pt x="2694940" y="6286"/>
                  </a:lnTo>
                  <a:lnTo>
                    <a:pt x="2695663" y="7924"/>
                  </a:lnTo>
                  <a:lnTo>
                    <a:pt x="2696260" y="9969"/>
                  </a:lnTo>
                  <a:lnTo>
                    <a:pt x="2696718" y="12433"/>
                  </a:lnTo>
                  <a:lnTo>
                    <a:pt x="2697175" y="14884"/>
                  </a:lnTo>
                  <a:lnTo>
                    <a:pt x="2697403" y="17932"/>
                  </a:lnTo>
                  <a:lnTo>
                    <a:pt x="2697403" y="21577"/>
                  </a:lnTo>
                  <a:lnTo>
                    <a:pt x="2697403" y="24853"/>
                  </a:lnTo>
                  <a:lnTo>
                    <a:pt x="2697175" y="27724"/>
                  </a:lnTo>
                  <a:lnTo>
                    <a:pt x="2696718" y="30175"/>
                  </a:lnTo>
                  <a:lnTo>
                    <a:pt x="2696260" y="32638"/>
                  </a:lnTo>
                  <a:lnTo>
                    <a:pt x="2692069" y="39598"/>
                  </a:lnTo>
                  <a:lnTo>
                    <a:pt x="2690888" y="40335"/>
                  </a:lnTo>
                  <a:lnTo>
                    <a:pt x="2689567" y="40690"/>
                  </a:lnTo>
                  <a:lnTo>
                    <a:pt x="2688120" y="40690"/>
                  </a:lnTo>
                  <a:lnTo>
                    <a:pt x="2549931" y="40690"/>
                  </a:lnTo>
                  <a:lnTo>
                    <a:pt x="2549931" y="151574"/>
                  </a:lnTo>
                  <a:lnTo>
                    <a:pt x="2668447" y="151574"/>
                  </a:lnTo>
                  <a:lnTo>
                    <a:pt x="2669908" y="151574"/>
                  </a:lnTo>
                  <a:lnTo>
                    <a:pt x="2671229" y="151980"/>
                  </a:lnTo>
                  <a:lnTo>
                    <a:pt x="2672410" y="152806"/>
                  </a:lnTo>
                  <a:lnTo>
                    <a:pt x="2673591" y="153619"/>
                  </a:lnTo>
                  <a:lnTo>
                    <a:pt x="2677185" y="162229"/>
                  </a:lnTo>
                  <a:lnTo>
                    <a:pt x="2677553" y="164769"/>
                  </a:lnTo>
                  <a:lnTo>
                    <a:pt x="2677731" y="167779"/>
                  </a:lnTo>
                  <a:lnTo>
                    <a:pt x="2677731" y="171234"/>
                  </a:lnTo>
                  <a:lnTo>
                    <a:pt x="2677731" y="174510"/>
                  </a:lnTo>
                  <a:lnTo>
                    <a:pt x="2677553" y="177330"/>
                  </a:lnTo>
                  <a:lnTo>
                    <a:pt x="2677185" y="179704"/>
                  </a:lnTo>
                  <a:lnTo>
                    <a:pt x="2676829" y="182067"/>
                  </a:lnTo>
                  <a:lnTo>
                    <a:pt x="2672410" y="188582"/>
                  </a:lnTo>
                  <a:lnTo>
                    <a:pt x="2671229" y="189217"/>
                  </a:lnTo>
                  <a:lnTo>
                    <a:pt x="2669908" y="189534"/>
                  </a:lnTo>
                  <a:lnTo>
                    <a:pt x="2668447" y="189534"/>
                  </a:lnTo>
                  <a:lnTo>
                    <a:pt x="2549931" y="189534"/>
                  </a:lnTo>
                  <a:lnTo>
                    <a:pt x="2549931" y="315975"/>
                  </a:lnTo>
                  <a:lnTo>
                    <a:pt x="2690025" y="315975"/>
                  </a:lnTo>
                  <a:lnTo>
                    <a:pt x="2691485" y="315975"/>
                  </a:lnTo>
                  <a:lnTo>
                    <a:pt x="2697124" y="320484"/>
                  </a:lnTo>
                  <a:lnTo>
                    <a:pt x="2698038" y="322033"/>
                  </a:lnTo>
                  <a:lnTo>
                    <a:pt x="2698673" y="324040"/>
                  </a:lnTo>
                  <a:lnTo>
                    <a:pt x="2699042" y="326491"/>
                  </a:lnTo>
                  <a:lnTo>
                    <a:pt x="2699397" y="328955"/>
                  </a:lnTo>
                  <a:lnTo>
                    <a:pt x="2699588" y="332003"/>
                  </a:lnTo>
                  <a:lnTo>
                    <a:pt x="2699588" y="335648"/>
                  </a:lnTo>
                  <a:lnTo>
                    <a:pt x="2699588" y="338924"/>
                  </a:lnTo>
                  <a:lnTo>
                    <a:pt x="2693987" y="353936"/>
                  </a:lnTo>
                  <a:lnTo>
                    <a:pt x="2692806" y="354672"/>
                  </a:lnTo>
                  <a:lnTo>
                    <a:pt x="2691485" y="355028"/>
                  </a:lnTo>
                  <a:lnTo>
                    <a:pt x="2690025" y="355028"/>
                  </a:lnTo>
                  <a:lnTo>
                    <a:pt x="2520429" y="355028"/>
                  </a:lnTo>
                  <a:lnTo>
                    <a:pt x="2516238" y="355028"/>
                  </a:lnTo>
                  <a:lnTo>
                    <a:pt x="2512288" y="353618"/>
                  </a:lnTo>
                  <a:lnTo>
                    <a:pt x="2508554" y="350799"/>
                  </a:lnTo>
                  <a:lnTo>
                    <a:pt x="2504821" y="347979"/>
                  </a:lnTo>
                  <a:lnTo>
                    <a:pt x="2502954" y="343014"/>
                  </a:lnTo>
                  <a:lnTo>
                    <a:pt x="2502954" y="335914"/>
                  </a:lnTo>
                  <a:lnTo>
                    <a:pt x="2502954" y="20764"/>
                  </a:lnTo>
                  <a:lnTo>
                    <a:pt x="2502954" y="13652"/>
                  </a:lnTo>
                  <a:lnTo>
                    <a:pt x="2504821" y="8699"/>
                  </a:lnTo>
                  <a:lnTo>
                    <a:pt x="2508554" y="5880"/>
                  </a:lnTo>
                  <a:lnTo>
                    <a:pt x="2512288" y="3047"/>
                  </a:lnTo>
                  <a:lnTo>
                    <a:pt x="2516238" y="1638"/>
                  </a:lnTo>
                  <a:lnTo>
                    <a:pt x="2520429" y="1638"/>
                  </a:lnTo>
                  <a:close/>
                </a:path>
                <a:path w="3869054" h="360680">
                  <a:moveTo>
                    <a:pt x="1810245" y="1638"/>
                  </a:moveTo>
                  <a:lnTo>
                    <a:pt x="1977936" y="1638"/>
                  </a:lnTo>
                  <a:lnTo>
                    <a:pt x="1979383" y="1638"/>
                  </a:lnTo>
                  <a:lnTo>
                    <a:pt x="1980704" y="2006"/>
                  </a:lnTo>
                  <a:lnTo>
                    <a:pt x="1981885" y="2730"/>
                  </a:lnTo>
                  <a:lnTo>
                    <a:pt x="1983079" y="3467"/>
                  </a:lnTo>
                  <a:lnTo>
                    <a:pt x="1984032" y="4648"/>
                  </a:lnTo>
                  <a:lnTo>
                    <a:pt x="1984756" y="6286"/>
                  </a:lnTo>
                  <a:lnTo>
                    <a:pt x="1985479" y="7924"/>
                  </a:lnTo>
                  <a:lnTo>
                    <a:pt x="1986076" y="9969"/>
                  </a:lnTo>
                  <a:lnTo>
                    <a:pt x="1986534" y="12433"/>
                  </a:lnTo>
                  <a:lnTo>
                    <a:pt x="1986991" y="14884"/>
                  </a:lnTo>
                  <a:lnTo>
                    <a:pt x="1987219" y="17932"/>
                  </a:lnTo>
                  <a:lnTo>
                    <a:pt x="1987219" y="21577"/>
                  </a:lnTo>
                  <a:lnTo>
                    <a:pt x="1987219" y="24853"/>
                  </a:lnTo>
                  <a:lnTo>
                    <a:pt x="1986991" y="27724"/>
                  </a:lnTo>
                  <a:lnTo>
                    <a:pt x="1986534" y="30175"/>
                  </a:lnTo>
                  <a:lnTo>
                    <a:pt x="1986076" y="32638"/>
                  </a:lnTo>
                  <a:lnTo>
                    <a:pt x="1981885" y="39598"/>
                  </a:lnTo>
                  <a:lnTo>
                    <a:pt x="1980704" y="40335"/>
                  </a:lnTo>
                  <a:lnTo>
                    <a:pt x="1979383" y="40690"/>
                  </a:lnTo>
                  <a:lnTo>
                    <a:pt x="1977936" y="40690"/>
                  </a:lnTo>
                  <a:lnTo>
                    <a:pt x="1839747" y="40690"/>
                  </a:lnTo>
                  <a:lnTo>
                    <a:pt x="1839747" y="151574"/>
                  </a:lnTo>
                  <a:lnTo>
                    <a:pt x="1958263" y="151574"/>
                  </a:lnTo>
                  <a:lnTo>
                    <a:pt x="1959724" y="151574"/>
                  </a:lnTo>
                  <a:lnTo>
                    <a:pt x="1961045" y="151980"/>
                  </a:lnTo>
                  <a:lnTo>
                    <a:pt x="1962226" y="152806"/>
                  </a:lnTo>
                  <a:lnTo>
                    <a:pt x="1963407" y="153619"/>
                  </a:lnTo>
                  <a:lnTo>
                    <a:pt x="1967001" y="162229"/>
                  </a:lnTo>
                  <a:lnTo>
                    <a:pt x="1967369" y="164769"/>
                  </a:lnTo>
                  <a:lnTo>
                    <a:pt x="1967547" y="167779"/>
                  </a:lnTo>
                  <a:lnTo>
                    <a:pt x="1967547" y="171234"/>
                  </a:lnTo>
                  <a:lnTo>
                    <a:pt x="1967547" y="174510"/>
                  </a:lnTo>
                  <a:lnTo>
                    <a:pt x="1967369" y="177330"/>
                  </a:lnTo>
                  <a:lnTo>
                    <a:pt x="1967001" y="179704"/>
                  </a:lnTo>
                  <a:lnTo>
                    <a:pt x="1966645" y="182067"/>
                  </a:lnTo>
                  <a:lnTo>
                    <a:pt x="1959724" y="189534"/>
                  </a:lnTo>
                  <a:lnTo>
                    <a:pt x="1958263" y="189534"/>
                  </a:lnTo>
                  <a:lnTo>
                    <a:pt x="1839747" y="189534"/>
                  </a:lnTo>
                  <a:lnTo>
                    <a:pt x="1839747" y="315975"/>
                  </a:lnTo>
                  <a:lnTo>
                    <a:pt x="1979841" y="315975"/>
                  </a:lnTo>
                  <a:lnTo>
                    <a:pt x="1981301" y="315975"/>
                  </a:lnTo>
                  <a:lnTo>
                    <a:pt x="1986940" y="320484"/>
                  </a:lnTo>
                  <a:lnTo>
                    <a:pt x="1987854" y="322033"/>
                  </a:lnTo>
                  <a:lnTo>
                    <a:pt x="1988489" y="324040"/>
                  </a:lnTo>
                  <a:lnTo>
                    <a:pt x="1988858" y="326491"/>
                  </a:lnTo>
                  <a:lnTo>
                    <a:pt x="1989213" y="328955"/>
                  </a:lnTo>
                  <a:lnTo>
                    <a:pt x="1989404" y="332003"/>
                  </a:lnTo>
                  <a:lnTo>
                    <a:pt x="1989404" y="335648"/>
                  </a:lnTo>
                  <a:lnTo>
                    <a:pt x="1989404" y="338924"/>
                  </a:lnTo>
                  <a:lnTo>
                    <a:pt x="1983803" y="353936"/>
                  </a:lnTo>
                  <a:lnTo>
                    <a:pt x="1982622" y="354672"/>
                  </a:lnTo>
                  <a:lnTo>
                    <a:pt x="1981301" y="355028"/>
                  </a:lnTo>
                  <a:lnTo>
                    <a:pt x="1979841" y="355028"/>
                  </a:lnTo>
                  <a:lnTo>
                    <a:pt x="1810245" y="355028"/>
                  </a:lnTo>
                  <a:lnTo>
                    <a:pt x="1806054" y="355028"/>
                  </a:lnTo>
                  <a:lnTo>
                    <a:pt x="1802104" y="353618"/>
                  </a:lnTo>
                  <a:lnTo>
                    <a:pt x="1798370" y="350799"/>
                  </a:lnTo>
                  <a:lnTo>
                    <a:pt x="1794637" y="347979"/>
                  </a:lnTo>
                  <a:lnTo>
                    <a:pt x="1792770" y="343014"/>
                  </a:lnTo>
                  <a:lnTo>
                    <a:pt x="1792770" y="335914"/>
                  </a:lnTo>
                  <a:lnTo>
                    <a:pt x="1792770" y="20764"/>
                  </a:lnTo>
                  <a:lnTo>
                    <a:pt x="1792770" y="13652"/>
                  </a:lnTo>
                  <a:lnTo>
                    <a:pt x="1794637" y="8699"/>
                  </a:lnTo>
                  <a:lnTo>
                    <a:pt x="1798370" y="5880"/>
                  </a:lnTo>
                  <a:lnTo>
                    <a:pt x="1802104" y="3047"/>
                  </a:lnTo>
                  <a:lnTo>
                    <a:pt x="1806054" y="1638"/>
                  </a:lnTo>
                  <a:lnTo>
                    <a:pt x="1810245" y="1638"/>
                  </a:lnTo>
                  <a:close/>
                </a:path>
                <a:path w="3869054" h="360680">
                  <a:moveTo>
                    <a:pt x="1468869" y="1638"/>
                  </a:moveTo>
                  <a:lnTo>
                    <a:pt x="1543977" y="1638"/>
                  </a:lnTo>
                  <a:lnTo>
                    <a:pt x="1552892" y="1638"/>
                  </a:lnTo>
                  <a:lnTo>
                    <a:pt x="1560309" y="1866"/>
                  </a:lnTo>
                  <a:lnTo>
                    <a:pt x="1566227" y="2324"/>
                  </a:lnTo>
                  <a:lnTo>
                    <a:pt x="1572145" y="2781"/>
                  </a:lnTo>
                  <a:lnTo>
                    <a:pt x="1577479" y="3276"/>
                  </a:lnTo>
                  <a:lnTo>
                    <a:pt x="1618399" y="15024"/>
                  </a:lnTo>
                  <a:lnTo>
                    <a:pt x="1649742" y="40498"/>
                  </a:lnTo>
                  <a:lnTo>
                    <a:pt x="1664717" y="77260"/>
                  </a:lnTo>
                  <a:lnTo>
                    <a:pt x="1666049" y="94767"/>
                  </a:lnTo>
                  <a:lnTo>
                    <a:pt x="1665751" y="103413"/>
                  </a:lnTo>
                  <a:lnTo>
                    <a:pt x="1651723" y="145838"/>
                  </a:lnTo>
                  <a:lnTo>
                    <a:pt x="1619432" y="173949"/>
                  </a:lnTo>
                  <a:lnTo>
                    <a:pt x="1597774" y="183527"/>
                  </a:lnTo>
                  <a:lnTo>
                    <a:pt x="1603603" y="186080"/>
                  </a:lnTo>
                  <a:lnTo>
                    <a:pt x="1626857" y="207289"/>
                  </a:lnTo>
                  <a:lnTo>
                    <a:pt x="1630959" y="212750"/>
                  </a:lnTo>
                  <a:lnTo>
                    <a:pt x="1649387" y="250164"/>
                  </a:lnTo>
                  <a:lnTo>
                    <a:pt x="1681073" y="327990"/>
                  </a:lnTo>
                  <a:lnTo>
                    <a:pt x="1687080" y="346481"/>
                  </a:lnTo>
                  <a:lnTo>
                    <a:pt x="1687080" y="347929"/>
                  </a:lnTo>
                  <a:lnTo>
                    <a:pt x="1687080" y="349389"/>
                  </a:lnTo>
                  <a:lnTo>
                    <a:pt x="1682711" y="354482"/>
                  </a:lnTo>
                  <a:lnTo>
                    <a:pt x="1680883" y="355218"/>
                  </a:lnTo>
                  <a:lnTo>
                    <a:pt x="1678343" y="355765"/>
                  </a:lnTo>
                  <a:lnTo>
                    <a:pt x="1675066" y="356120"/>
                  </a:lnTo>
                  <a:lnTo>
                    <a:pt x="1671789" y="356488"/>
                  </a:lnTo>
                  <a:lnTo>
                    <a:pt x="1667408" y="356666"/>
                  </a:lnTo>
                  <a:lnTo>
                    <a:pt x="1661947" y="356666"/>
                  </a:lnTo>
                  <a:lnTo>
                    <a:pt x="1657223" y="356666"/>
                  </a:lnTo>
                  <a:lnTo>
                    <a:pt x="1653349" y="356488"/>
                  </a:lnTo>
                  <a:lnTo>
                    <a:pt x="1650339" y="356120"/>
                  </a:lnTo>
                  <a:lnTo>
                    <a:pt x="1647342" y="355765"/>
                  </a:lnTo>
                  <a:lnTo>
                    <a:pt x="1636280" y="345478"/>
                  </a:lnTo>
                  <a:lnTo>
                    <a:pt x="1603781" y="262178"/>
                  </a:lnTo>
                  <a:lnTo>
                    <a:pt x="1582940" y="221348"/>
                  </a:lnTo>
                  <a:lnTo>
                    <a:pt x="1577289" y="215620"/>
                  </a:lnTo>
                  <a:lnTo>
                    <a:pt x="1571650" y="209880"/>
                  </a:lnTo>
                  <a:lnTo>
                    <a:pt x="1529778" y="197459"/>
                  </a:lnTo>
                  <a:lnTo>
                    <a:pt x="1498371" y="197459"/>
                  </a:lnTo>
                  <a:lnTo>
                    <a:pt x="1498371" y="347929"/>
                  </a:lnTo>
                  <a:lnTo>
                    <a:pt x="1498371" y="349389"/>
                  </a:lnTo>
                  <a:lnTo>
                    <a:pt x="1479435" y="356666"/>
                  </a:lnTo>
                  <a:lnTo>
                    <a:pt x="1474876" y="356666"/>
                  </a:lnTo>
                  <a:lnTo>
                    <a:pt x="1470329" y="356666"/>
                  </a:lnTo>
                  <a:lnTo>
                    <a:pt x="1452486" y="351751"/>
                  </a:lnTo>
                  <a:lnTo>
                    <a:pt x="1451762" y="350659"/>
                  </a:lnTo>
                  <a:lnTo>
                    <a:pt x="1451394" y="349389"/>
                  </a:lnTo>
                  <a:lnTo>
                    <a:pt x="1451394" y="347929"/>
                  </a:lnTo>
                  <a:lnTo>
                    <a:pt x="1451394" y="20764"/>
                  </a:lnTo>
                  <a:lnTo>
                    <a:pt x="1451394" y="13652"/>
                  </a:lnTo>
                  <a:lnTo>
                    <a:pt x="1453261" y="8699"/>
                  </a:lnTo>
                  <a:lnTo>
                    <a:pt x="1456994" y="5880"/>
                  </a:lnTo>
                  <a:lnTo>
                    <a:pt x="1460728" y="3047"/>
                  </a:lnTo>
                  <a:lnTo>
                    <a:pt x="1464678" y="1638"/>
                  </a:lnTo>
                  <a:lnTo>
                    <a:pt x="1468869" y="1638"/>
                  </a:lnTo>
                  <a:close/>
                </a:path>
                <a:path w="3869054" h="360680">
                  <a:moveTo>
                    <a:pt x="940790" y="1638"/>
                  </a:moveTo>
                  <a:lnTo>
                    <a:pt x="1186573" y="1638"/>
                  </a:lnTo>
                  <a:lnTo>
                    <a:pt x="1188034" y="1638"/>
                  </a:lnTo>
                  <a:lnTo>
                    <a:pt x="1189355" y="2006"/>
                  </a:lnTo>
                  <a:lnTo>
                    <a:pt x="1195870" y="18389"/>
                  </a:lnTo>
                  <a:lnTo>
                    <a:pt x="1195870" y="21856"/>
                  </a:lnTo>
                  <a:lnTo>
                    <a:pt x="1195870" y="25311"/>
                  </a:lnTo>
                  <a:lnTo>
                    <a:pt x="1190536" y="40424"/>
                  </a:lnTo>
                  <a:lnTo>
                    <a:pt x="1189355" y="41147"/>
                  </a:lnTo>
                  <a:lnTo>
                    <a:pt x="1188034" y="41516"/>
                  </a:lnTo>
                  <a:lnTo>
                    <a:pt x="1186573" y="41516"/>
                  </a:lnTo>
                  <a:lnTo>
                    <a:pt x="1087170" y="41516"/>
                  </a:lnTo>
                  <a:lnTo>
                    <a:pt x="1087170" y="347929"/>
                  </a:lnTo>
                  <a:lnTo>
                    <a:pt x="1087170" y="349389"/>
                  </a:lnTo>
                  <a:lnTo>
                    <a:pt x="1086802" y="350659"/>
                  </a:lnTo>
                  <a:lnTo>
                    <a:pt x="1086078" y="351751"/>
                  </a:lnTo>
                  <a:lnTo>
                    <a:pt x="1085354" y="352844"/>
                  </a:lnTo>
                  <a:lnTo>
                    <a:pt x="1084071" y="353707"/>
                  </a:lnTo>
                  <a:lnTo>
                    <a:pt x="1068235" y="356666"/>
                  </a:lnTo>
                  <a:lnTo>
                    <a:pt x="1063688" y="356666"/>
                  </a:lnTo>
                  <a:lnTo>
                    <a:pt x="1059319" y="356666"/>
                  </a:lnTo>
                  <a:lnTo>
                    <a:pt x="1040193" y="349389"/>
                  </a:lnTo>
                  <a:lnTo>
                    <a:pt x="1040193" y="347929"/>
                  </a:lnTo>
                  <a:lnTo>
                    <a:pt x="1040193" y="41516"/>
                  </a:lnTo>
                  <a:lnTo>
                    <a:pt x="940790" y="41516"/>
                  </a:lnTo>
                  <a:lnTo>
                    <a:pt x="939330" y="41516"/>
                  </a:lnTo>
                  <a:lnTo>
                    <a:pt x="938009" y="41147"/>
                  </a:lnTo>
                  <a:lnTo>
                    <a:pt x="932192" y="30860"/>
                  </a:lnTo>
                  <a:lnTo>
                    <a:pt x="931735" y="28320"/>
                  </a:lnTo>
                  <a:lnTo>
                    <a:pt x="931506" y="25311"/>
                  </a:lnTo>
                  <a:lnTo>
                    <a:pt x="931506" y="21856"/>
                  </a:lnTo>
                  <a:lnTo>
                    <a:pt x="931506" y="18389"/>
                  </a:lnTo>
                  <a:lnTo>
                    <a:pt x="931735" y="15341"/>
                  </a:lnTo>
                  <a:lnTo>
                    <a:pt x="932192" y="12699"/>
                  </a:lnTo>
                  <a:lnTo>
                    <a:pt x="932637" y="10058"/>
                  </a:lnTo>
                  <a:lnTo>
                    <a:pt x="939330" y="1638"/>
                  </a:lnTo>
                  <a:lnTo>
                    <a:pt x="940790" y="1638"/>
                  </a:lnTo>
                  <a:close/>
                </a:path>
                <a:path w="3869054" h="360680">
                  <a:moveTo>
                    <a:pt x="2347696" y="825"/>
                  </a:moveTo>
                  <a:lnTo>
                    <a:pt x="2351925" y="825"/>
                  </a:lnTo>
                  <a:lnTo>
                    <a:pt x="2355583" y="1003"/>
                  </a:lnTo>
                  <a:lnTo>
                    <a:pt x="2358656" y="1371"/>
                  </a:lnTo>
                  <a:lnTo>
                    <a:pt x="2361730" y="1727"/>
                  </a:lnTo>
                  <a:lnTo>
                    <a:pt x="2364130" y="2324"/>
                  </a:lnTo>
                  <a:lnTo>
                    <a:pt x="2365857" y="3149"/>
                  </a:lnTo>
                  <a:lnTo>
                    <a:pt x="2367584" y="3962"/>
                  </a:lnTo>
                  <a:lnTo>
                    <a:pt x="2368842" y="4914"/>
                  </a:lnTo>
                  <a:lnTo>
                    <a:pt x="2369604" y="6007"/>
                  </a:lnTo>
                  <a:lnTo>
                    <a:pt x="2370366" y="7099"/>
                  </a:lnTo>
                  <a:lnTo>
                    <a:pt x="2370759" y="8293"/>
                  </a:lnTo>
                  <a:lnTo>
                    <a:pt x="2370759" y="9563"/>
                  </a:lnTo>
                  <a:lnTo>
                    <a:pt x="2370759" y="335648"/>
                  </a:lnTo>
                  <a:lnTo>
                    <a:pt x="2370759" y="339280"/>
                  </a:lnTo>
                  <a:lnTo>
                    <a:pt x="2370150" y="342379"/>
                  </a:lnTo>
                  <a:lnTo>
                    <a:pt x="2368918" y="344931"/>
                  </a:lnTo>
                  <a:lnTo>
                    <a:pt x="2367699" y="347471"/>
                  </a:lnTo>
                  <a:lnTo>
                    <a:pt x="2366098" y="349567"/>
                  </a:lnTo>
                  <a:lnTo>
                    <a:pt x="2364117" y="351205"/>
                  </a:lnTo>
                  <a:lnTo>
                    <a:pt x="2362149" y="352844"/>
                  </a:lnTo>
                  <a:lnTo>
                    <a:pt x="2359926" y="354037"/>
                  </a:lnTo>
                  <a:lnTo>
                    <a:pt x="2357488" y="354761"/>
                  </a:lnTo>
                  <a:lnTo>
                    <a:pt x="2355037" y="355485"/>
                  </a:lnTo>
                  <a:lnTo>
                    <a:pt x="2352586" y="355853"/>
                  </a:lnTo>
                  <a:lnTo>
                    <a:pt x="2350135" y="355853"/>
                  </a:lnTo>
                  <a:lnTo>
                    <a:pt x="2334602" y="355853"/>
                  </a:lnTo>
                  <a:lnTo>
                    <a:pt x="2329713" y="355853"/>
                  </a:lnTo>
                  <a:lnTo>
                    <a:pt x="2325420" y="355345"/>
                  </a:lnTo>
                  <a:lnTo>
                    <a:pt x="2301417" y="338099"/>
                  </a:lnTo>
                  <a:lnTo>
                    <a:pt x="2298115" y="333552"/>
                  </a:lnTo>
                  <a:lnTo>
                    <a:pt x="2294623" y="327723"/>
                  </a:lnTo>
                  <a:lnTo>
                    <a:pt x="2290927" y="320624"/>
                  </a:lnTo>
                  <a:lnTo>
                    <a:pt x="2183117" y="119621"/>
                  </a:lnTo>
                  <a:lnTo>
                    <a:pt x="2161859" y="78507"/>
                  </a:lnTo>
                  <a:lnTo>
                    <a:pt x="2150097" y="53809"/>
                  </a:lnTo>
                  <a:lnTo>
                    <a:pt x="2149551" y="53809"/>
                  </a:lnTo>
                  <a:lnTo>
                    <a:pt x="2150364" y="93954"/>
                  </a:lnTo>
                  <a:lnTo>
                    <a:pt x="2150643" y="134645"/>
                  </a:lnTo>
                  <a:lnTo>
                    <a:pt x="2150643" y="347929"/>
                  </a:lnTo>
                  <a:lnTo>
                    <a:pt x="2150643" y="349211"/>
                  </a:lnTo>
                  <a:lnTo>
                    <a:pt x="2131618" y="356666"/>
                  </a:lnTo>
                  <a:lnTo>
                    <a:pt x="2127008" y="356666"/>
                  </a:lnTo>
                  <a:lnTo>
                    <a:pt x="2122398" y="356666"/>
                  </a:lnTo>
                  <a:lnTo>
                    <a:pt x="2104821" y="351624"/>
                  </a:lnTo>
                  <a:lnTo>
                    <a:pt x="2104047" y="350431"/>
                  </a:lnTo>
                  <a:lnTo>
                    <a:pt x="2103666" y="349211"/>
                  </a:lnTo>
                  <a:lnTo>
                    <a:pt x="2103666" y="347929"/>
                  </a:lnTo>
                  <a:lnTo>
                    <a:pt x="2103666" y="21856"/>
                  </a:lnTo>
                  <a:lnTo>
                    <a:pt x="2103666" y="14566"/>
                  </a:lnTo>
                  <a:lnTo>
                    <a:pt x="2105736" y="9385"/>
                  </a:lnTo>
                  <a:lnTo>
                    <a:pt x="2109863" y="6286"/>
                  </a:lnTo>
                  <a:lnTo>
                    <a:pt x="2114003" y="3187"/>
                  </a:lnTo>
                  <a:lnTo>
                    <a:pt x="2118512" y="1638"/>
                  </a:lnTo>
                  <a:lnTo>
                    <a:pt x="2123401" y="1638"/>
                  </a:lnTo>
                  <a:lnTo>
                    <a:pt x="2146515" y="1638"/>
                  </a:lnTo>
                  <a:lnTo>
                    <a:pt x="2151964" y="1638"/>
                  </a:lnTo>
                  <a:lnTo>
                    <a:pt x="2156510" y="2095"/>
                  </a:lnTo>
                  <a:lnTo>
                    <a:pt x="2160181" y="3009"/>
                  </a:lnTo>
                  <a:lnTo>
                    <a:pt x="2163851" y="3924"/>
                  </a:lnTo>
                  <a:lnTo>
                    <a:pt x="2167140" y="5422"/>
                  </a:lnTo>
                  <a:lnTo>
                    <a:pt x="2170049" y="7518"/>
                  </a:lnTo>
                  <a:lnTo>
                    <a:pt x="2172957" y="9613"/>
                  </a:lnTo>
                  <a:lnTo>
                    <a:pt x="2187079" y="30314"/>
                  </a:lnTo>
                  <a:lnTo>
                    <a:pt x="2269959" y="185432"/>
                  </a:lnTo>
                  <a:lnTo>
                    <a:pt x="2288271" y="219893"/>
                  </a:lnTo>
                  <a:lnTo>
                    <a:pt x="2301754" y="246315"/>
                  </a:lnTo>
                  <a:lnTo>
                    <a:pt x="2305030" y="252791"/>
                  </a:lnTo>
                  <a:lnTo>
                    <a:pt x="2308288" y="259217"/>
                  </a:lnTo>
                  <a:lnTo>
                    <a:pt x="2311527" y="265595"/>
                  </a:lnTo>
                  <a:lnTo>
                    <a:pt x="2314748" y="271950"/>
                  </a:lnTo>
                  <a:lnTo>
                    <a:pt x="2317956" y="278325"/>
                  </a:lnTo>
                  <a:lnTo>
                    <a:pt x="2321149" y="284717"/>
                  </a:lnTo>
                  <a:lnTo>
                    <a:pt x="2324328" y="291122"/>
                  </a:lnTo>
                  <a:lnTo>
                    <a:pt x="2324608" y="291122"/>
                  </a:lnTo>
                  <a:lnTo>
                    <a:pt x="2323922" y="246202"/>
                  </a:lnTo>
                  <a:lnTo>
                    <a:pt x="2323782" y="201282"/>
                  </a:lnTo>
                  <a:lnTo>
                    <a:pt x="2323782" y="9563"/>
                  </a:lnTo>
                  <a:lnTo>
                    <a:pt x="2323782" y="8293"/>
                  </a:lnTo>
                  <a:lnTo>
                    <a:pt x="2324163" y="7099"/>
                  </a:lnTo>
                  <a:lnTo>
                    <a:pt x="2324938" y="6007"/>
                  </a:lnTo>
                  <a:lnTo>
                    <a:pt x="2325700" y="4914"/>
                  </a:lnTo>
                  <a:lnTo>
                    <a:pt x="2326995" y="3962"/>
                  </a:lnTo>
                  <a:lnTo>
                    <a:pt x="2328824" y="3149"/>
                  </a:lnTo>
                  <a:lnTo>
                    <a:pt x="2330653" y="2324"/>
                  </a:lnTo>
                  <a:lnTo>
                    <a:pt x="2333053" y="1727"/>
                  </a:lnTo>
                  <a:lnTo>
                    <a:pt x="2336025" y="1371"/>
                  </a:lnTo>
                  <a:lnTo>
                    <a:pt x="2339009" y="1003"/>
                  </a:lnTo>
                  <a:lnTo>
                    <a:pt x="2342896" y="825"/>
                  </a:lnTo>
                  <a:lnTo>
                    <a:pt x="2347696" y="825"/>
                  </a:lnTo>
                  <a:close/>
                </a:path>
                <a:path w="3869054" h="360680">
                  <a:moveTo>
                    <a:pt x="640816" y="825"/>
                  </a:moveTo>
                  <a:lnTo>
                    <a:pt x="645045" y="825"/>
                  </a:lnTo>
                  <a:lnTo>
                    <a:pt x="648703" y="1003"/>
                  </a:lnTo>
                  <a:lnTo>
                    <a:pt x="651776" y="1371"/>
                  </a:lnTo>
                  <a:lnTo>
                    <a:pt x="654850" y="1727"/>
                  </a:lnTo>
                  <a:lnTo>
                    <a:pt x="657250" y="2324"/>
                  </a:lnTo>
                  <a:lnTo>
                    <a:pt x="658977" y="3149"/>
                  </a:lnTo>
                  <a:lnTo>
                    <a:pt x="660704" y="3962"/>
                  </a:lnTo>
                  <a:lnTo>
                    <a:pt x="661962" y="4914"/>
                  </a:lnTo>
                  <a:lnTo>
                    <a:pt x="662724" y="6007"/>
                  </a:lnTo>
                  <a:lnTo>
                    <a:pt x="663486" y="7099"/>
                  </a:lnTo>
                  <a:lnTo>
                    <a:pt x="663879" y="8293"/>
                  </a:lnTo>
                  <a:lnTo>
                    <a:pt x="663879" y="9563"/>
                  </a:lnTo>
                  <a:lnTo>
                    <a:pt x="663879" y="335648"/>
                  </a:lnTo>
                  <a:lnTo>
                    <a:pt x="663879" y="339280"/>
                  </a:lnTo>
                  <a:lnTo>
                    <a:pt x="663270" y="342379"/>
                  </a:lnTo>
                  <a:lnTo>
                    <a:pt x="662038" y="344931"/>
                  </a:lnTo>
                  <a:lnTo>
                    <a:pt x="660819" y="347471"/>
                  </a:lnTo>
                  <a:lnTo>
                    <a:pt x="659218" y="349567"/>
                  </a:lnTo>
                  <a:lnTo>
                    <a:pt x="657237" y="351205"/>
                  </a:lnTo>
                  <a:lnTo>
                    <a:pt x="655269" y="352844"/>
                  </a:lnTo>
                  <a:lnTo>
                    <a:pt x="653046" y="354037"/>
                  </a:lnTo>
                  <a:lnTo>
                    <a:pt x="650608" y="354761"/>
                  </a:lnTo>
                  <a:lnTo>
                    <a:pt x="648157" y="355485"/>
                  </a:lnTo>
                  <a:lnTo>
                    <a:pt x="645706" y="355853"/>
                  </a:lnTo>
                  <a:lnTo>
                    <a:pt x="643255" y="355853"/>
                  </a:lnTo>
                  <a:lnTo>
                    <a:pt x="627722" y="355853"/>
                  </a:lnTo>
                  <a:lnTo>
                    <a:pt x="622833" y="355853"/>
                  </a:lnTo>
                  <a:lnTo>
                    <a:pt x="618540" y="355345"/>
                  </a:lnTo>
                  <a:lnTo>
                    <a:pt x="594537" y="338099"/>
                  </a:lnTo>
                  <a:lnTo>
                    <a:pt x="591235" y="333552"/>
                  </a:lnTo>
                  <a:lnTo>
                    <a:pt x="587743" y="327723"/>
                  </a:lnTo>
                  <a:lnTo>
                    <a:pt x="584047" y="320624"/>
                  </a:lnTo>
                  <a:lnTo>
                    <a:pt x="476237" y="119621"/>
                  </a:lnTo>
                  <a:lnTo>
                    <a:pt x="454979" y="78507"/>
                  </a:lnTo>
                  <a:lnTo>
                    <a:pt x="443217" y="53809"/>
                  </a:lnTo>
                  <a:lnTo>
                    <a:pt x="442671" y="53809"/>
                  </a:lnTo>
                  <a:lnTo>
                    <a:pt x="443483" y="93954"/>
                  </a:lnTo>
                  <a:lnTo>
                    <a:pt x="443763" y="134645"/>
                  </a:lnTo>
                  <a:lnTo>
                    <a:pt x="443763" y="347929"/>
                  </a:lnTo>
                  <a:lnTo>
                    <a:pt x="443763" y="349211"/>
                  </a:lnTo>
                  <a:lnTo>
                    <a:pt x="424738" y="356666"/>
                  </a:lnTo>
                  <a:lnTo>
                    <a:pt x="420128" y="356666"/>
                  </a:lnTo>
                  <a:lnTo>
                    <a:pt x="415518" y="356666"/>
                  </a:lnTo>
                  <a:lnTo>
                    <a:pt x="397941" y="351624"/>
                  </a:lnTo>
                  <a:lnTo>
                    <a:pt x="397167" y="350431"/>
                  </a:lnTo>
                  <a:lnTo>
                    <a:pt x="396786" y="349211"/>
                  </a:lnTo>
                  <a:lnTo>
                    <a:pt x="396786" y="347929"/>
                  </a:lnTo>
                  <a:lnTo>
                    <a:pt x="396786" y="21856"/>
                  </a:lnTo>
                  <a:lnTo>
                    <a:pt x="396786" y="14566"/>
                  </a:lnTo>
                  <a:lnTo>
                    <a:pt x="398856" y="9385"/>
                  </a:lnTo>
                  <a:lnTo>
                    <a:pt x="402983" y="6286"/>
                  </a:lnTo>
                  <a:lnTo>
                    <a:pt x="407123" y="3187"/>
                  </a:lnTo>
                  <a:lnTo>
                    <a:pt x="411632" y="1638"/>
                  </a:lnTo>
                  <a:lnTo>
                    <a:pt x="416521" y="1638"/>
                  </a:lnTo>
                  <a:lnTo>
                    <a:pt x="439635" y="1638"/>
                  </a:lnTo>
                  <a:lnTo>
                    <a:pt x="445084" y="1638"/>
                  </a:lnTo>
                  <a:lnTo>
                    <a:pt x="449630" y="2095"/>
                  </a:lnTo>
                  <a:lnTo>
                    <a:pt x="453301" y="3009"/>
                  </a:lnTo>
                  <a:lnTo>
                    <a:pt x="456971" y="3924"/>
                  </a:lnTo>
                  <a:lnTo>
                    <a:pt x="460260" y="5422"/>
                  </a:lnTo>
                  <a:lnTo>
                    <a:pt x="463169" y="7518"/>
                  </a:lnTo>
                  <a:lnTo>
                    <a:pt x="466077" y="9613"/>
                  </a:lnTo>
                  <a:lnTo>
                    <a:pt x="480199" y="30314"/>
                  </a:lnTo>
                  <a:lnTo>
                    <a:pt x="563079" y="185432"/>
                  </a:lnTo>
                  <a:lnTo>
                    <a:pt x="581391" y="219893"/>
                  </a:lnTo>
                  <a:lnTo>
                    <a:pt x="594874" y="246315"/>
                  </a:lnTo>
                  <a:lnTo>
                    <a:pt x="598150" y="252791"/>
                  </a:lnTo>
                  <a:lnTo>
                    <a:pt x="601408" y="259217"/>
                  </a:lnTo>
                  <a:lnTo>
                    <a:pt x="604646" y="265595"/>
                  </a:lnTo>
                  <a:lnTo>
                    <a:pt x="607868" y="271950"/>
                  </a:lnTo>
                  <a:lnTo>
                    <a:pt x="611076" y="278325"/>
                  </a:lnTo>
                  <a:lnTo>
                    <a:pt x="614269" y="284717"/>
                  </a:lnTo>
                  <a:lnTo>
                    <a:pt x="617448" y="291122"/>
                  </a:lnTo>
                  <a:lnTo>
                    <a:pt x="617727" y="291122"/>
                  </a:lnTo>
                  <a:lnTo>
                    <a:pt x="617042" y="246202"/>
                  </a:lnTo>
                  <a:lnTo>
                    <a:pt x="616902" y="201282"/>
                  </a:lnTo>
                  <a:lnTo>
                    <a:pt x="616902" y="9563"/>
                  </a:lnTo>
                  <a:lnTo>
                    <a:pt x="616902" y="8293"/>
                  </a:lnTo>
                  <a:lnTo>
                    <a:pt x="617283" y="7099"/>
                  </a:lnTo>
                  <a:lnTo>
                    <a:pt x="618058" y="6007"/>
                  </a:lnTo>
                  <a:lnTo>
                    <a:pt x="618820" y="4914"/>
                  </a:lnTo>
                  <a:lnTo>
                    <a:pt x="620115" y="3962"/>
                  </a:lnTo>
                  <a:lnTo>
                    <a:pt x="621944" y="3149"/>
                  </a:lnTo>
                  <a:lnTo>
                    <a:pt x="623773" y="2324"/>
                  </a:lnTo>
                  <a:lnTo>
                    <a:pt x="626173" y="1727"/>
                  </a:lnTo>
                  <a:lnTo>
                    <a:pt x="629145" y="1371"/>
                  </a:lnTo>
                  <a:lnTo>
                    <a:pt x="632129" y="1003"/>
                  </a:lnTo>
                  <a:lnTo>
                    <a:pt x="636016" y="825"/>
                  </a:lnTo>
                  <a:lnTo>
                    <a:pt x="640816" y="825"/>
                  </a:lnTo>
                  <a:close/>
                </a:path>
                <a:path w="3869054" h="360680">
                  <a:moveTo>
                    <a:pt x="3709060" y="0"/>
                  </a:moveTo>
                  <a:lnTo>
                    <a:pt x="3713619" y="0"/>
                  </a:lnTo>
                  <a:lnTo>
                    <a:pt x="3717391" y="228"/>
                  </a:lnTo>
                  <a:lnTo>
                    <a:pt x="3720401" y="685"/>
                  </a:lnTo>
                  <a:lnTo>
                    <a:pt x="3723398" y="1142"/>
                  </a:lnTo>
                  <a:lnTo>
                    <a:pt x="3725811" y="1689"/>
                  </a:lnTo>
                  <a:lnTo>
                    <a:pt x="3727627" y="2324"/>
                  </a:lnTo>
                  <a:lnTo>
                    <a:pt x="3729456" y="2959"/>
                  </a:lnTo>
                  <a:lnTo>
                    <a:pt x="3730726" y="3822"/>
                  </a:lnTo>
                  <a:lnTo>
                    <a:pt x="3731463" y="4914"/>
                  </a:lnTo>
                  <a:lnTo>
                    <a:pt x="3732187" y="6007"/>
                  </a:lnTo>
                  <a:lnTo>
                    <a:pt x="3732555" y="7289"/>
                  </a:lnTo>
                  <a:lnTo>
                    <a:pt x="3732555" y="8737"/>
                  </a:lnTo>
                  <a:lnTo>
                    <a:pt x="3732555" y="314337"/>
                  </a:lnTo>
                  <a:lnTo>
                    <a:pt x="3859263" y="314337"/>
                  </a:lnTo>
                  <a:lnTo>
                    <a:pt x="3860901" y="314337"/>
                  </a:lnTo>
                  <a:lnTo>
                    <a:pt x="3862324" y="314756"/>
                  </a:lnTo>
                  <a:lnTo>
                    <a:pt x="3863505" y="315569"/>
                  </a:lnTo>
                  <a:lnTo>
                    <a:pt x="3864686" y="316395"/>
                  </a:lnTo>
                  <a:lnTo>
                    <a:pt x="3865689" y="317576"/>
                  </a:lnTo>
                  <a:lnTo>
                    <a:pt x="3866502" y="319125"/>
                  </a:lnTo>
                  <a:lnTo>
                    <a:pt x="3867327" y="320662"/>
                  </a:lnTo>
                  <a:lnTo>
                    <a:pt x="3867912" y="322719"/>
                  </a:lnTo>
                  <a:lnTo>
                    <a:pt x="3868280" y="325259"/>
                  </a:lnTo>
                  <a:lnTo>
                    <a:pt x="3868648" y="327812"/>
                  </a:lnTo>
                  <a:lnTo>
                    <a:pt x="3868826" y="330911"/>
                  </a:lnTo>
                  <a:lnTo>
                    <a:pt x="3868826" y="334556"/>
                  </a:lnTo>
                  <a:lnTo>
                    <a:pt x="3868826" y="338188"/>
                  </a:lnTo>
                  <a:lnTo>
                    <a:pt x="3868648" y="341236"/>
                  </a:lnTo>
                  <a:lnTo>
                    <a:pt x="3868280" y="343700"/>
                  </a:lnTo>
                  <a:lnTo>
                    <a:pt x="3867912" y="346163"/>
                  </a:lnTo>
                  <a:lnTo>
                    <a:pt x="3867327" y="348246"/>
                  </a:lnTo>
                  <a:lnTo>
                    <a:pt x="3866502" y="349986"/>
                  </a:lnTo>
                  <a:lnTo>
                    <a:pt x="3865689" y="351713"/>
                  </a:lnTo>
                  <a:lnTo>
                    <a:pt x="3864686" y="352983"/>
                  </a:lnTo>
                  <a:lnTo>
                    <a:pt x="3863505" y="353809"/>
                  </a:lnTo>
                  <a:lnTo>
                    <a:pt x="3862324" y="354622"/>
                  </a:lnTo>
                  <a:lnTo>
                    <a:pt x="3860901" y="355028"/>
                  </a:lnTo>
                  <a:lnTo>
                    <a:pt x="3859263" y="355028"/>
                  </a:lnTo>
                  <a:lnTo>
                    <a:pt x="3703053" y="355028"/>
                  </a:lnTo>
                  <a:lnTo>
                    <a:pt x="3698862" y="355028"/>
                  </a:lnTo>
                  <a:lnTo>
                    <a:pt x="3694912" y="353618"/>
                  </a:lnTo>
                  <a:lnTo>
                    <a:pt x="3691178" y="350799"/>
                  </a:lnTo>
                  <a:lnTo>
                    <a:pt x="3687445" y="347979"/>
                  </a:lnTo>
                  <a:lnTo>
                    <a:pt x="3685578" y="343014"/>
                  </a:lnTo>
                  <a:lnTo>
                    <a:pt x="3685578" y="335914"/>
                  </a:lnTo>
                  <a:lnTo>
                    <a:pt x="3685578" y="8737"/>
                  </a:lnTo>
                  <a:lnTo>
                    <a:pt x="3685578" y="7289"/>
                  </a:lnTo>
                  <a:lnTo>
                    <a:pt x="3685946" y="6007"/>
                  </a:lnTo>
                  <a:lnTo>
                    <a:pt x="3686670" y="4914"/>
                  </a:lnTo>
                  <a:lnTo>
                    <a:pt x="3687394" y="3822"/>
                  </a:lnTo>
                  <a:lnTo>
                    <a:pt x="3697871" y="685"/>
                  </a:lnTo>
                  <a:lnTo>
                    <a:pt x="3700957" y="228"/>
                  </a:lnTo>
                  <a:lnTo>
                    <a:pt x="3704691" y="0"/>
                  </a:lnTo>
                  <a:lnTo>
                    <a:pt x="3709060" y="0"/>
                  </a:lnTo>
                  <a:close/>
                </a:path>
                <a:path w="3869054" h="360680">
                  <a:moveTo>
                    <a:pt x="3438271" y="0"/>
                  </a:moveTo>
                  <a:lnTo>
                    <a:pt x="3444100" y="0"/>
                  </a:lnTo>
                  <a:lnTo>
                    <a:pt x="3448926" y="139"/>
                  </a:lnTo>
                  <a:lnTo>
                    <a:pt x="3452749" y="419"/>
                  </a:lnTo>
                  <a:lnTo>
                    <a:pt x="3456571" y="685"/>
                  </a:lnTo>
                  <a:lnTo>
                    <a:pt x="3459670" y="1193"/>
                  </a:lnTo>
                  <a:lnTo>
                    <a:pt x="3462032" y="1917"/>
                  </a:lnTo>
                  <a:lnTo>
                    <a:pt x="3464394" y="2641"/>
                  </a:lnTo>
                  <a:lnTo>
                    <a:pt x="3470490" y="10109"/>
                  </a:lnTo>
                  <a:lnTo>
                    <a:pt x="3589020" y="338378"/>
                  </a:lnTo>
                  <a:lnTo>
                    <a:pt x="3590480" y="342379"/>
                  </a:lnTo>
                  <a:lnTo>
                    <a:pt x="3591255" y="345605"/>
                  </a:lnTo>
                  <a:lnTo>
                    <a:pt x="3591344" y="348068"/>
                  </a:lnTo>
                  <a:lnTo>
                    <a:pt x="3591433" y="350532"/>
                  </a:lnTo>
                  <a:lnTo>
                    <a:pt x="3582060" y="356120"/>
                  </a:lnTo>
                  <a:lnTo>
                    <a:pt x="3578694" y="356488"/>
                  </a:lnTo>
                  <a:lnTo>
                    <a:pt x="3574186" y="356666"/>
                  </a:lnTo>
                  <a:lnTo>
                    <a:pt x="3568534" y="356666"/>
                  </a:lnTo>
                  <a:lnTo>
                    <a:pt x="3562896" y="356666"/>
                  </a:lnTo>
                  <a:lnTo>
                    <a:pt x="3558387" y="356539"/>
                  </a:lnTo>
                  <a:lnTo>
                    <a:pt x="3555022" y="356260"/>
                  </a:lnTo>
                  <a:lnTo>
                    <a:pt x="3551656" y="355993"/>
                  </a:lnTo>
                  <a:lnTo>
                    <a:pt x="3543554" y="352297"/>
                  </a:lnTo>
                  <a:lnTo>
                    <a:pt x="3542728" y="351205"/>
                  </a:lnTo>
                  <a:lnTo>
                    <a:pt x="3541953" y="349846"/>
                  </a:lnTo>
                  <a:lnTo>
                    <a:pt x="3541229" y="348208"/>
                  </a:lnTo>
                  <a:lnTo>
                    <a:pt x="3510915" y="262178"/>
                  </a:lnTo>
                  <a:lnTo>
                    <a:pt x="3363988" y="262178"/>
                  </a:lnTo>
                  <a:lnTo>
                    <a:pt x="3335045" y="347116"/>
                  </a:lnTo>
                  <a:lnTo>
                    <a:pt x="3334499" y="348754"/>
                  </a:lnTo>
                  <a:lnTo>
                    <a:pt x="3333762" y="350164"/>
                  </a:lnTo>
                  <a:lnTo>
                    <a:pt x="3321519" y="356120"/>
                  </a:lnTo>
                  <a:lnTo>
                    <a:pt x="3318332" y="356488"/>
                  </a:lnTo>
                  <a:lnTo>
                    <a:pt x="3314191" y="356666"/>
                  </a:lnTo>
                  <a:lnTo>
                    <a:pt x="3309099" y="356666"/>
                  </a:lnTo>
                  <a:lnTo>
                    <a:pt x="3303816" y="356666"/>
                  </a:lnTo>
                  <a:lnTo>
                    <a:pt x="3289020" y="353390"/>
                  </a:lnTo>
                  <a:lnTo>
                    <a:pt x="3287661" y="352120"/>
                  </a:lnTo>
                  <a:lnTo>
                    <a:pt x="3287014" y="350253"/>
                  </a:lnTo>
                  <a:lnTo>
                    <a:pt x="3287115" y="347802"/>
                  </a:lnTo>
                  <a:lnTo>
                    <a:pt x="3287204" y="345338"/>
                  </a:lnTo>
                  <a:lnTo>
                    <a:pt x="3407956" y="9829"/>
                  </a:lnTo>
                  <a:lnTo>
                    <a:pt x="3424758" y="419"/>
                  </a:lnTo>
                  <a:lnTo>
                    <a:pt x="3428301" y="139"/>
                  </a:lnTo>
                  <a:lnTo>
                    <a:pt x="3432810" y="0"/>
                  </a:lnTo>
                  <a:lnTo>
                    <a:pt x="3438271" y="0"/>
                  </a:lnTo>
                  <a:close/>
                </a:path>
                <a:path w="3869054" h="360680">
                  <a:moveTo>
                    <a:pt x="2807296" y="0"/>
                  </a:moveTo>
                  <a:lnTo>
                    <a:pt x="2812935" y="0"/>
                  </a:lnTo>
                  <a:lnTo>
                    <a:pt x="2817393" y="139"/>
                  </a:lnTo>
                  <a:lnTo>
                    <a:pt x="2820670" y="419"/>
                  </a:lnTo>
                  <a:lnTo>
                    <a:pt x="2823959" y="685"/>
                  </a:lnTo>
                  <a:lnTo>
                    <a:pt x="2831731" y="4914"/>
                  </a:lnTo>
                  <a:lnTo>
                    <a:pt x="2832379" y="6197"/>
                  </a:lnTo>
                  <a:lnTo>
                    <a:pt x="2832874" y="7835"/>
                  </a:lnTo>
                  <a:lnTo>
                    <a:pt x="2833243" y="9829"/>
                  </a:lnTo>
                  <a:lnTo>
                    <a:pt x="2912706" y="305879"/>
                  </a:lnTo>
                  <a:lnTo>
                    <a:pt x="2912986" y="305879"/>
                  </a:lnTo>
                  <a:lnTo>
                    <a:pt x="2988360" y="10375"/>
                  </a:lnTo>
                  <a:lnTo>
                    <a:pt x="2988906" y="8381"/>
                  </a:lnTo>
                  <a:lnTo>
                    <a:pt x="3009938" y="0"/>
                  </a:lnTo>
                  <a:lnTo>
                    <a:pt x="3015399" y="0"/>
                  </a:lnTo>
                  <a:lnTo>
                    <a:pt x="3020491" y="0"/>
                  </a:lnTo>
                  <a:lnTo>
                    <a:pt x="3038741" y="5333"/>
                  </a:lnTo>
                  <a:lnTo>
                    <a:pt x="3039567" y="6692"/>
                  </a:lnTo>
                  <a:lnTo>
                    <a:pt x="3040253" y="8381"/>
                  </a:lnTo>
                  <a:lnTo>
                    <a:pt x="3040799" y="10375"/>
                  </a:lnTo>
                  <a:lnTo>
                    <a:pt x="3121901" y="305879"/>
                  </a:lnTo>
                  <a:lnTo>
                    <a:pt x="3122447" y="305879"/>
                  </a:lnTo>
                  <a:lnTo>
                    <a:pt x="3200285" y="10109"/>
                  </a:lnTo>
                  <a:lnTo>
                    <a:pt x="3200831" y="8293"/>
                  </a:lnTo>
                  <a:lnTo>
                    <a:pt x="3201377" y="6692"/>
                  </a:lnTo>
                  <a:lnTo>
                    <a:pt x="3201924" y="5333"/>
                  </a:lnTo>
                  <a:lnTo>
                    <a:pt x="3202470" y="3962"/>
                  </a:lnTo>
                  <a:lnTo>
                    <a:pt x="3220135" y="0"/>
                  </a:lnTo>
                  <a:lnTo>
                    <a:pt x="3225406" y="0"/>
                  </a:lnTo>
                  <a:lnTo>
                    <a:pt x="3230867" y="0"/>
                  </a:lnTo>
                  <a:lnTo>
                    <a:pt x="3235198" y="228"/>
                  </a:lnTo>
                  <a:lnTo>
                    <a:pt x="3238385" y="685"/>
                  </a:lnTo>
                  <a:lnTo>
                    <a:pt x="3241573" y="1142"/>
                  </a:lnTo>
                  <a:lnTo>
                    <a:pt x="3243884" y="2006"/>
                  </a:lnTo>
                  <a:lnTo>
                    <a:pt x="3245345" y="3276"/>
                  </a:lnTo>
                  <a:lnTo>
                    <a:pt x="3246805" y="4559"/>
                  </a:lnTo>
                  <a:lnTo>
                    <a:pt x="3247491" y="6375"/>
                  </a:lnTo>
                  <a:lnTo>
                    <a:pt x="3247390" y="8737"/>
                  </a:lnTo>
                  <a:lnTo>
                    <a:pt x="3247301" y="11112"/>
                  </a:lnTo>
                  <a:lnTo>
                    <a:pt x="3246805" y="14389"/>
                  </a:lnTo>
                  <a:lnTo>
                    <a:pt x="3245891" y="18580"/>
                  </a:lnTo>
                  <a:lnTo>
                    <a:pt x="3152216" y="344652"/>
                  </a:lnTo>
                  <a:lnTo>
                    <a:pt x="3151492" y="347205"/>
                  </a:lnTo>
                  <a:lnTo>
                    <a:pt x="3133509" y="356120"/>
                  </a:lnTo>
                  <a:lnTo>
                    <a:pt x="3129775" y="356488"/>
                  </a:lnTo>
                  <a:lnTo>
                    <a:pt x="3125177" y="356666"/>
                  </a:lnTo>
                  <a:lnTo>
                    <a:pt x="3119716" y="356666"/>
                  </a:lnTo>
                  <a:lnTo>
                    <a:pt x="3114078" y="356666"/>
                  </a:lnTo>
                  <a:lnTo>
                    <a:pt x="3109302" y="356488"/>
                  </a:lnTo>
                  <a:lnTo>
                    <a:pt x="3105378" y="356120"/>
                  </a:lnTo>
                  <a:lnTo>
                    <a:pt x="3101467" y="355765"/>
                  </a:lnTo>
                  <a:lnTo>
                    <a:pt x="3012935" y="77838"/>
                  </a:lnTo>
                  <a:lnTo>
                    <a:pt x="3012389" y="77838"/>
                  </a:lnTo>
                  <a:lnTo>
                    <a:pt x="2944114" y="344652"/>
                  </a:lnTo>
                  <a:lnTo>
                    <a:pt x="2943567" y="347205"/>
                  </a:lnTo>
                  <a:lnTo>
                    <a:pt x="2942666" y="349249"/>
                  </a:lnTo>
                  <a:lnTo>
                    <a:pt x="2941383" y="350799"/>
                  </a:lnTo>
                  <a:lnTo>
                    <a:pt x="2940113" y="352348"/>
                  </a:lnTo>
                  <a:lnTo>
                    <a:pt x="2938297" y="353529"/>
                  </a:lnTo>
                  <a:lnTo>
                    <a:pt x="2935922" y="354355"/>
                  </a:lnTo>
                  <a:lnTo>
                    <a:pt x="2933560" y="355168"/>
                  </a:lnTo>
                  <a:lnTo>
                    <a:pt x="2930512" y="355765"/>
                  </a:lnTo>
                  <a:lnTo>
                    <a:pt x="2926778" y="356120"/>
                  </a:lnTo>
                  <a:lnTo>
                    <a:pt x="2923044" y="356488"/>
                  </a:lnTo>
                  <a:lnTo>
                    <a:pt x="2918269" y="356666"/>
                  </a:lnTo>
                  <a:lnTo>
                    <a:pt x="2912440" y="356666"/>
                  </a:lnTo>
                  <a:lnTo>
                    <a:pt x="2906433" y="356666"/>
                  </a:lnTo>
                  <a:lnTo>
                    <a:pt x="2901416" y="356488"/>
                  </a:lnTo>
                  <a:lnTo>
                    <a:pt x="2897416" y="356120"/>
                  </a:lnTo>
                  <a:lnTo>
                    <a:pt x="2893415" y="355765"/>
                  </a:lnTo>
                  <a:lnTo>
                    <a:pt x="2881718" y="350799"/>
                  </a:lnTo>
                  <a:lnTo>
                    <a:pt x="2880347" y="349249"/>
                  </a:lnTo>
                  <a:lnTo>
                    <a:pt x="2879394" y="347205"/>
                  </a:lnTo>
                  <a:lnTo>
                    <a:pt x="2878848" y="344652"/>
                  </a:lnTo>
                  <a:lnTo>
                    <a:pt x="2785440" y="18300"/>
                  </a:lnTo>
                  <a:lnTo>
                    <a:pt x="2784348" y="14109"/>
                  </a:lnTo>
                  <a:lnTo>
                    <a:pt x="2783763" y="10833"/>
                  </a:lnTo>
                  <a:lnTo>
                    <a:pt x="2783674" y="8470"/>
                  </a:lnTo>
                  <a:lnTo>
                    <a:pt x="2783586" y="6108"/>
                  </a:lnTo>
                  <a:lnTo>
                    <a:pt x="2784309" y="4279"/>
                  </a:lnTo>
                  <a:lnTo>
                    <a:pt x="2785859" y="3009"/>
                  </a:lnTo>
                  <a:lnTo>
                    <a:pt x="2787408" y="1727"/>
                  </a:lnTo>
                  <a:lnTo>
                    <a:pt x="2789910" y="914"/>
                  </a:lnTo>
                  <a:lnTo>
                    <a:pt x="2793365" y="546"/>
                  </a:lnTo>
                  <a:lnTo>
                    <a:pt x="2796819" y="190"/>
                  </a:lnTo>
                  <a:lnTo>
                    <a:pt x="2801467" y="0"/>
                  </a:lnTo>
                  <a:lnTo>
                    <a:pt x="2807296" y="0"/>
                  </a:lnTo>
                  <a:close/>
                </a:path>
                <a:path w="3869054" h="360680">
                  <a:moveTo>
                    <a:pt x="819556" y="0"/>
                  </a:moveTo>
                  <a:lnTo>
                    <a:pt x="824115" y="0"/>
                  </a:lnTo>
                  <a:lnTo>
                    <a:pt x="827887" y="228"/>
                  </a:lnTo>
                  <a:lnTo>
                    <a:pt x="843051" y="7289"/>
                  </a:lnTo>
                  <a:lnTo>
                    <a:pt x="843051" y="8737"/>
                  </a:lnTo>
                  <a:lnTo>
                    <a:pt x="843051" y="347929"/>
                  </a:lnTo>
                  <a:lnTo>
                    <a:pt x="843051" y="349389"/>
                  </a:lnTo>
                  <a:lnTo>
                    <a:pt x="842683" y="350659"/>
                  </a:lnTo>
                  <a:lnTo>
                    <a:pt x="824115" y="356666"/>
                  </a:lnTo>
                  <a:lnTo>
                    <a:pt x="819556" y="356666"/>
                  </a:lnTo>
                  <a:lnTo>
                    <a:pt x="815187" y="356666"/>
                  </a:lnTo>
                  <a:lnTo>
                    <a:pt x="797166" y="351751"/>
                  </a:lnTo>
                  <a:lnTo>
                    <a:pt x="796442" y="350659"/>
                  </a:lnTo>
                  <a:lnTo>
                    <a:pt x="796074" y="349389"/>
                  </a:lnTo>
                  <a:lnTo>
                    <a:pt x="796074" y="347929"/>
                  </a:lnTo>
                  <a:lnTo>
                    <a:pt x="796074" y="8737"/>
                  </a:lnTo>
                  <a:lnTo>
                    <a:pt x="796074" y="7289"/>
                  </a:lnTo>
                  <a:lnTo>
                    <a:pt x="796480" y="6007"/>
                  </a:lnTo>
                  <a:lnTo>
                    <a:pt x="797306" y="4914"/>
                  </a:lnTo>
                  <a:lnTo>
                    <a:pt x="798118" y="3822"/>
                  </a:lnTo>
                  <a:lnTo>
                    <a:pt x="808774" y="685"/>
                  </a:lnTo>
                  <a:lnTo>
                    <a:pt x="811771" y="228"/>
                  </a:lnTo>
                  <a:lnTo>
                    <a:pt x="815378" y="0"/>
                  </a:lnTo>
                  <a:lnTo>
                    <a:pt x="819556" y="0"/>
                  </a:lnTo>
                  <a:close/>
                </a:path>
                <a:path w="3869054" h="360680">
                  <a:moveTo>
                    <a:pt x="23482" y="0"/>
                  </a:moveTo>
                  <a:lnTo>
                    <a:pt x="27851" y="0"/>
                  </a:lnTo>
                  <a:lnTo>
                    <a:pt x="31584" y="228"/>
                  </a:lnTo>
                  <a:lnTo>
                    <a:pt x="34683" y="685"/>
                  </a:lnTo>
                  <a:lnTo>
                    <a:pt x="37782" y="1142"/>
                  </a:lnTo>
                  <a:lnTo>
                    <a:pt x="40195" y="1689"/>
                  </a:lnTo>
                  <a:lnTo>
                    <a:pt x="41922" y="2324"/>
                  </a:lnTo>
                  <a:lnTo>
                    <a:pt x="43649" y="2959"/>
                  </a:lnTo>
                  <a:lnTo>
                    <a:pt x="44881" y="3822"/>
                  </a:lnTo>
                  <a:lnTo>
                    <a:pt x="45605" y="4914"/>
                  </a:lnTo>
                  <a:lnTo>
                    <a:pt x="46329" y="6007"/>
                  </a:lnTo>
                  <a:lnTo>
                    <a:pt x="46697" y="7289"/>
                  </a:lnTo>
                  <a:lnTo>
                    <a:pt x="46697" y="8737"/>
                  </a:lnTo>
                  <a:lnTo>
                    <a:pt x="46697" y="222300"/>
                  </a:lnTo>
                  <a:lnTo>
                    <a:pt x="52704" y="265188"/>
                  </a:lnTo>
                  <a:lnTo>
                    <a:pt x="76009" y="301331"/>
                  </a:lnTo>
                  <a:lnTo>
                    <a:pt x="114325" y="318542"/>
                  </a:lnTo>
                  <a:lnTo>
                    <a:pt x="133273" y="320078"/>
                  </a:lnTo>
                  <a:lnTo>
                    <a:pt x="143232" y="319702"/>
                  </a:lnTo>
                  <a:lnTo>
                    <a:pt x="184477" y="306555"/>
                  </a:lnTo>
                  <a:lnTo>
                    <a:pt x="210437" y="274793"/>
                  </a:lnTo>
                  <a:lnTo>
                    <a:pt x="219203" y="236268"/>
                  </a:lnTo>
                  <a:lnTo>
                    <a:pt x="219570" y="224764"/>
                  </a:lnTo>
                  <a:lnTo>
                    <a:pt x="219570" y="8737"/>
                  </a:lnTo>
                  <a:lnTo>
                    <a:pt x="219570" y="7289"/>
                  </a:lnTo>
                  <a:lnTo>
                    <a:pt x="219938" y="6007"/>
                  </a:lnTo>
                  <a:lnTo>
                    <a:pt x="220662" y="4914"/>
                  </a:lnTo>
                  <a:lnTo>
                    <a:pt x="221386" y="3822"/>
                  </a:lnTo>
                  <a:lnTo>
                    <a:pt x="231724" y="685"/>
                  </a:lnTo>
                  <a:lnTo>
                    <a:pt x="234734" y="228"/>
                  </a:lnTo>
                  <a:lnTo>
                    <a:pt x="238506" y="0"/>
                  </a:lnTo>
                  <a:lnTo>
                    <a:pt x="243052" y="0"/>
                  </a:lnTo>
                  <a:lnTo>
                    <a:pt x="247421" y="0"/>
                  </a:lnTo>
                  <a:lnTo>
                    <a:pt x="251117" y="228"/>
                  </a:lnTo>
                  <a:lnTo>
                    <a:pt x="254114" y="685"/>
                  </a:lnTo>
                  <a:lnTo>
                    <a:pt x="257124" y="1142"/>
                  </a:lnTo>
                  <a:lnTo>
                    <a:pt x="259486" y="1689"/>
                  </a:lnTo>
                  <a:lnTo>
                    <a:pt x="261213" y="2324"/>
                  </a:lnTo>
                  <a:lnTo>
                    <a:pt x="262953" y="2959"/>
                  </a:lnTo>
                  <a:lnTo>
                    <a:pt x="264223" y="3822"/>
                  </a:lnTo>
                  <a:lnTo>
                    <a:pt x="265036" y="4914"/>
                  </a:lnTo>
                  <a:lnTo>
                    <a:pt x="265861" y="6007"/>
                  </a:lnTo>
                  <a:lnTo>
                    <a:pt x="266268" y="7289"/>
                  </a:lnTo>
                  <a:lnTo>
                    <a:pt x="266268" y="8737"/>
                  </a:lnTo>
                  <a:lnTo>
                    <a:pt x="266268" y="224497"/>
                  </a:lnTo>
                  <a:lnTo>
                    <a:pt x="260969" y="268912"/>
                  </a:lnTo>
                  <a:lnTo>
                    <a:pt x="245414" y="305293"/>
                  </a:lnTo>
                  <a:lnTo>
                    <a:pt x="210558" y="340079"/>
                  </a:lnTo>
                  <a:lnTo>
                    <a:pt x="174360" y="355148"/>
                  </a:lnTo>
                  <a:lnTo>
                    <a:pt x="130263" y="360222"/>
                  </a:lnTo>
                  <a:lnTo>
                    <a:pt x="115978" y="359693"/>
                  </a:lnTo>
                  <a:lnTo>
                    <a:pt x="77012" y="351751"/>
                  </a:lnTo>
                  <a:lnTo>
                    <a:pt x="35775" y="326770"/>
                  </a:lnTo>
                  <a:lnTo>
                    <a:pt x="9283" y="285394"/>
                  </a:lnTo>
                  <a:lnTo>
                    <a:pt x="580" y="243812"/>
                  </a:lnTo>
                  <a:lnTo>
                    <a:pt x="0" y="228041"/>
                  </a:lnTo>
                  <a:lnTo>
                    <a:pt x="0" y="8737"/>
                  </a:lnTo>
                  <a:lnTo>
                    <a:pt x="0" y="7289"/>
                  </a:lnTo>
                  <a:lnTo>
                    <a:pt x="368" y="6007"/>
                  </a:lnTo>
                  <a:lnTo>
                    <a:pt x="1092" y="4914"/>
                  </a:lnTo>
                  <a:lnTo>
                    <a:pt x="1816" y="3822"/>
                  </a:lnTo>
                  <a:lnTo>
                    <a:pt x="3098" y="2959"/>
                  </a:lnTo>
                  <a:lnTo>
                    <a:pt x="4914" y="2324"/>
                  </a:lnTo>
                  <a:lnTo>
                    <a:pt x="6730" y="1689"/>
                  </a:lnTo>
                  <a:lnTo>
                    <a:pt x="9105" y="1142"/>
                  </a:lnTo>
                  <a:lnTo>
                    <a:pt x="12014" y="685"/>
                  </a:lnTo>
                  <a:lnTo>
                    <a:pt x="14922" y="228"/>
                  </a:lnTo>
                  <a:lnTo>
                    <a:pt x="18745" y="0"/>
                  </a:lnTo>
                  <a:lnTo>
                    <a:pt x="2348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7208" y="0"/>
              <a:ext cx="1164031" cy="953757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5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220980" y="1732788"/>
            <a:ext cx="7385684" cy="4375785"/>
            <a:chOff x="220980" y="1732788"/>
            <a:chExt cx="7385684" cy="4375785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20980" y="1732788"/>
              <a:ext cx="5612891" cy="4375403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56799" y="1768919"/>
              <a:ext cx="5488006" cy="4249369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252031" y="1764157"/>
              <a:ext cx="5497830" cy="4258945"/>
            </a:xfrm>
            <a:custGeom>
              <a:avLst/>
              <a:gdLst/>
              <a:ahLst/>
              <a:cxnLst/>
              <a:rect l="l" t="t" r="r" b="b"/>
              <a:pathLst>
                <a:path w="5497830" h="4258945">
                  <a:moveTo>
                    <a:pt x="0" y="0"/>
                  </a:moveTo>
                  <a:lnTo>
                    <a:pt x="5497525" y="0"/>
                  </a:lnTo>
                  <a:lnTo>
                    <a:pt x="5497525" y="4258906"/>
                  </a:lnTo>
                  <a:lnTo>
                    <a:pt x="0" y="4258906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353812" y="3634739"/>
              <a:ext cx="2246375" cy="186994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49240" y="3614927"/>
              <a:ext cx="2257043" cy="195833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385346" y="3665651"/>
              <a:ext cx="2130425" cy="1754505"/>
            </a:xfrm>
            <a:custGeom>
              <a:avLst/>
              <a:gdLst/>
              <a:ahLst/>
              <a:cxnLst/>
              <a:rect l="l" t="t" r="r" b="b"/>
              <a:pathLst>
                <a:path w="2130425" h="1754504">
                  <a:moveTo>
                    <a:pt x="2130259" y="0"/>
                  </a:moveTo>
                  <a:lnTo>
                    <a:pt x="0" y="0"/>
                  </a:lnTo>
                  <a:lnTo>
                    <a:pt x="0" y="1754327"/>
                  </a:lnTo>
                  <a:lnTo>
                    <a:pt x="2130259" y="1754327"/>
                  </a:lnTo>
                  <a:lnTo>
                    <a:pt x="2130259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385346" y="3665651"/>
              <a:ext cx="2130425" cy="1754505"/>
            </a:xfrm>
            <a:custGeom>
              <a:avLst/>
              <a:gdLst/>
              <a:ahLst/>
              <a:cxnLst/>
              <a:rect l="l" t="t" r="r" b="b"/>
              <a:pathLst>
                <a:path w="2130425" h="1754504">
                  <a:moveTo>
                    <a:pt x="0" y="0"/>
                  </a:moveTo>
                  <a:lnTo>
                    <a:pt x="2130259" y="0"/>
                  </a:lnTo>
                  <a:lnTo>
                    <a:pt x="2130259" y="1754327"/>
                  </a:lnTo>
                  <a:lnTo>
                    <a:pt x="0" y="1754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390108" y="3683432"/>
            <a:ext cx="2120900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1920" marR="114300" indent="-2540" algn="ctr">
              <a:lnSpc>
                <a:spcPct val="100000"/>
              </a:lnSpc>
              <a:spcBef>
                <a:spcPts val="100"/>
              </a:spcBef>
            </a:pPr>
            <a:r>
              <a:rPr sz="1800" dirty="0">
                <a:latin typeface="Calibri"/>
                <a:cs typeface="Calibri"/>
              </a:rPr>
              <a:t>If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error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is </a:t>
            </a:r>
            <a:r>
              <a:rPr sz="1800" spc="-10" dirty="0">
                <a:latin typeface="Calibri"/>
                <a:cs typeface="Calibri"/>
              </a:rPr>
              <a:t>detected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during validation,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will </a:t>
            </a:r>
            <a:r>
              <a:rPr sz="1800" dirty="0">
                <a:latin typeface="Calibri"/>
                <a:cs typeface="Calibri"/>
              </a:rPr>
              <a:t>be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notified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25" dirty="0">
                <a:latin typeface="Calibri"/>
                <a:cs typeface="Calibri"/>
              </a:rPr>
              <a:t> the </a:t>
            </a:r>
            <a:r>
              <a:rPr sz="1800" dirty="0">
                <a:latin typeface="Calibri"/>
                <a:cs typeface="Calibri"/>
              </a:rPr>
              <a:t>error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box.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Fix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errors</a:t>
            </a:r>
            <a:r>
              <a:rPr sz="1800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and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try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again.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78308" y="4774691"/>
            <a:ext cx="7444740" cy="5110480"/>
            <a:chOff x="178308" y="4774691"/>
            <a:chExt cx="7444740" cy="5110480"/>
          </a:xfrm>
        </p:grpSpPr>
        <p:pic>
          <p:nvPicPr>
            <p:cNvPr id="22" name="object 22" descr="þÿ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354068" y="4774691"/>
              <a:ext cx="1237487" cy="521207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389654" y="4816556"/>
              <a:ext cx="1115695" cy="383540"/>
            </a:xfrm>
            <a:custGeom>
              <a:avLst/>
              <a:gdLst/>
              <a:ahLst/>
              <a:cxnLst/>
              <a:rect l="l" t="t" r="r" b="b"/>
              <a:pathLst>
                <a:path w="1115695" h="383539">
                  <a:moveTo>
                    <a:pt x="191566" y="0"/>
                  </a:moveTo>
                  <a:lnTo>
                    <a:pt x="0" y="191554"/>
                  </a:lnTo>
                  <a:lnTo>
                    <a:pt x="191566" y="383120"/>
                  </a:lnTo>
                  <a:lnTo>
                    <a:pt x="191566" y="287337"/>
                  </a:lnTo>
                  <a:lnTo>
                    <a:pt x="1115098" y="287337"/>
                  </a:lnTo>
                  <a:lnTo>
                    <a:pt x="1115098" y="95783"/>
                  </a:lnTo>
                  <a:lnTo>
                    <a:pt x="191566" y="95783"/>
                  </a:lnTo>
                  <a:lnTo>
                    <a:pt x="191566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389654" y="4816556"/>
              <a:ext cx="1115695" cy="383540"/>
            </a:xfrm>
            <a:custGeom>
              <a:avLst/>
              <a:gdLst/>
              <a:ahLst/>
              <a:cxnLst/>
              <a:rect l="l" t="t" r="r" b="b"/>
              <a:pathLst>
                <a:path w="1115695" h="383539">
                  <a:moveTo>
                    <a:pt x="1115098" y="287337"/>
                  </a:moveTo>
                  <a:lnTo>
                    <a:pt x="191566" y="287337"/>
                  </a:lnTo>
                  <a:lnTo>
                    <a:pt x="191566" y="383120"/>
                  </a:lnTo>
                  <a:lnTo>
                    <a:pt x="0" y="191554"/>
                  </a:lnTo>
                  <a:lnTo>
                    <a:pt x="191566" y="0"/>
                  </a:lnTo>
                  <a:lnTo>
                    <a:pt x="191566" y="95783"/>
                  </a:lnTo>
                  <a:lnTo>
                    <a:pt x="1115098" y="95783"/>
                  </a:lnTo>
                  <a:lnTo>
                    <a:pt x="1115098" y="287337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814828" y="6132575"/>
              <a:ext cx="4808219" cy="3752087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850635" y="6168862"/>
              <a:ext cx="4683055" cy="3626100"/>
            </a:xfrm>
            <a:prstGeom prst="rect">
              <a:avLst/>
            </a:prstGeom>
          </p:spPr>
        </p:pic>
        <p:sp>
          <p:nvSpPr>
            <p:cNvPr id="27" name="object 27"/>
            <p:cNvSpPr/>
            <p:nvPr/>
          </p:nvSpPr>
          <p:spPr>
            <a:xfrm>
              <a:off x="2845866" y="6164097"/>
              <a:ext cx="4692650" cy="3636010"/>
            </a:xfrm>
            <a:custGeom>
              <a:avLst/>
              <a:gdLst/>
              <a:ahLst/>
              <a:cxnLst/>
              <a:rect l="l" t="t" r="r" b="b"/>
              <a:pathLst>
                <a:path w="4692650" h="3636009">
                  <a:moveTo>
                    <a:pt x="0" y="0"/>
                  </a:moveTo>
                  <a:lnTo>
                    <a:pt x="4692586" y="0"/>
                  </a:lnTo>
                  <a:lnTo>
                    <a:pt x="4692586" y="3635629"/>
                  </a:lnTo>
                  <a:lnTo>
                    <a:pt x="0" y="363562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07263" y="7831835"/>
              <a:ext cx="2860547" cy="1871471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78308" y="7812023"/>
              <a:ext cx="2962655" cy="1958339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238709" y="7863560"/>
              <a:ext cx="2744470" cy="1754505"/>
            </a:xfrm>
            <a:custGeom>
              <a:avLst/>
              <a:gdLst/>
              <a:ahLst/>
              <a:cxnLst/>
              <a:rect l="l" t="t" r="r" b="b"/>
              <a:pathLst>
                <a:path w="2744470" h="1754504">
                  <a:moveTo>
                    <a:pt x="2744000" y="0"/>
                  </a:moveTo>
                  <a:lnTo>
                    <a:pt x="0" y="0"/>
                  </a:lnTo>
                  <a:lnTo>
                    <a:pt x="0" y="1754327"/>
                  </a:lnTo>
                  <a:lnTo>
                    <a:pt x="2744000" y="1754327"/>
                  </a:lnTo>
                  <a:lnTo>
                    <a:pt x="27440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238709" y="7863560"/>
              <a:ext cx="2744470" cy="1754505"/>
            </a:xfrm>
            <a:custGeom>
              <a:avLst/>
              <a:gdLst/>
              <a:ahLst/>
              <a:cxnLst/>
              <a:rect l="l" t="t" r="r" b="b"/>
              <a:pathLst>
                <a:path w="2744470" h="1754504">
                  <a:moveTo>
                    <a:pt x="0" y="0"/>
                  </a:moveTo>
                  <a:lnTo>
                    <a:pt x="2744000" y="0"/>
                  </a:lnTo>
                  <a:lnTo>
                    <a:pt x="2744000" y="1754327"/>
                  </a:lnTo>
                  <a:lnTo>
                    <a:pt x="0" y="1754327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243471" y="7881338"/>
            <a:ext cx="2734945" cy="1671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8745" marR="11303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5: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When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there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are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no </a:t>
            </a:r>
            <a:r>
              <a:rPr sz="1800" dirty="0">
                <a:latin typeface="Calibri"/>
                <a:cs typeface="Calibri"/>
              </a:rPr>
              <a:t>errors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showing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in</a:t>
            </a:r>
            <a:r>
              <a:rPr sz="1800" spc="-5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</a:t>
            </a:r>
            <a:r>
              <a:rPr sz="1800" dirty="0">
                <a:latin typeface="Calibri"/>
                <a:cs typeface="Calibri"/>
              </a:rPr>
              <a:t>validation</a:t>
            </a:r>
            <a:r>
              <a:rPr sz="1800" spc="-10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area:</a:t>
            </a:r>
            <a:endParaRPr sz="1800">
              <a:latin typeface="Calibri"/>
              <a:cs typeface="Calibri"/>
            </a:endParaRPr>
          </a:p>
          <a:p>
            <a:pPr marL="98425" marR="92075" indent="-635" algn="ctr">
              <a:lnSpc>
                <a:spcPct val="100000"/>
              </a:lnSpc>
            </a:pPr>
            <a:r>
              <a:rPr sz="1800" spc="-10" dirty="0">
                <a:latin typeface="Calibri"/>
                <a:cs typeface="Calibri"/>
              </a:rPr>
              <a:t>Type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your</a:t>
            </a:r>
            <a:r>
              <a:rPr sz="1800" spc="-5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name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to </a:t>
            </a:r>
            <a:r>
              <a:rPr sz="1800" b="1" dirty="0">
                <a:latin typeface="Calibri"/>
                <a:cs typeface="Calibri"/>
              </a:rPr>
              <a:t>Approve</a:t>
            </a:r>
            <a:r>
              <a:rPr sz="1800" b="1" spc="-7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the</a:t>
            </a:r>
            <a:r>
              <a:rPr sz="1800" spc="-3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click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Continue </a:t>
            </a:r>
            <a:r>
              <a:rPr sz="1800" b="1" dirty="0">
                <a:latin typeface="Calibri"/>
                <a:cs typeface="Calibri"/>
              </a:rPr>
              <a:t>to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Payment</a:t>
            </a:r>
            <a:r>
              <a:rPr sz="1800" b="1" spc="-4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to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pay.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33" name="object 33" descr="þÿ"/>
          <p:cNvGrpSpPr/>
          <p:nvPr/>
        </p:nvGrpSpPr>
        <p:grpSpPr>
          <a:xfrm>
            <a:off x="2723388" y="8706611"/>
            <a:ext cx="1165860" cy="792480"/>
            <a:chOff x="2723388" y="8706611"/>
            <a:chExt cx="1165860" cy="792480"/>
          </a:xfrm>
        </p:grpSpPr>
        <p:pic>
          <p:nvPicPr>
            <p:cNvPr id="34" name="object 34" descr="þÿ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23388" y="8706611"/>
              <a:ext cx="1165859" cy="792479"/>
            </a:xfrm>
            <a:prstGeom prst="rect">
              <a:avLst/>
            </a:prstGeom>
          </p:spPr>
        </p:pic>
        <p:sp>
          <p:nvSpPr>
            <p:cNvPr id="35" name="object 35"/>
            <p:cNvSpPr/>
            <p:nvPr/>
          </p:nvSpPr>
          <p:spPr>
            <a:xfrm>
              <a:off x="2758855" y="8741857"/>
              <a:ext cx="1043305" cy="666115"/>
            </a:xfrm>
            <a:custGeom>
              <a:avLst/>
              <a:gdLst/>
              <a:ahLst/>
              <a:cxnLst/>
              <a:rect l="l" t="t" r="r" b="b"/>
              <a:pathLst>
                <a:path w="1043304" h="666115">
                  <a:moveTo>
                    <a:pt x="84620" y="0"/>
                  </a:moveTo>
                  <a:lnTo>
                    <a:pt x="0" y="171856"/>
                  </a:lnTo>
                  <a:lnTo>
                    <a:pt x="828560" y="579793"/>
                  </a:lnTo>
                  <a:lnTo>
                    <a:pt x="786257" y="665721"/>
                  </a:lnTo>
                  <a:lnTo>
                    <a:pt x="1042733" y="578472"/>
                  </a:lnTo>
                  <a:lnTo>
                    <a:pt x="955484" y="322008"/>
                  </a:lnTo>
                  <a:lnTo>
                    <a:pt x="913180" y="407936"/>
                  </a:lnTo>
                  <a:lnTo>
                    <a:pt x="84620" y="0"/>
                  </a:lnTo>
                  <a:close/>
                </a:path>
              </a:pathLst>
            </a:custGeom>
            <a:solidFill>
              <a:srgbClr val="CF003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2758854" y="8741857"/>
              <a:ext cx="1043305" cy="666115"/>
            </a:xfrm>
            <a:custGeom>
              <a:avLst/>
              <a:gdLst/>
              <a:ahLst/>
              <a:cxnLst/>
              <a:rect l="l" t="t" r="r" b="b"/>
              <a:pathLst>
                <a:path w="1043304" h="666115">
                  <a:moveTo>
                    <a:pt x="84620" y="0"/>
                  </a:moveTo>
                  <a:lnTo>
                    <a:pt x="913180" y="407936"/>
                  </a:lnTo>
                  <a:lnTo>
                    <a:pt x="955484" y="322008"/>
                  </a:lnTo>
                  <a:lnTo>
                    <a:pt x="1042733" y="578472"/>
                  </a:lnTo>
                  <a:lnTo>
                    <a:pt x="786257" y="665721"/>
                  </a:lnTo>
                  <a:lnTo>
                    <a:pt x="828560" y="579793"/>
                  </a:lnTo>
                  <a:lnTo>
                    <a:pt x="0" y="171856"/>
                  </a:lnTo>
                  <a:lnTo>
                    <a:pt x="84620" y="0"/>
                  </a:lnTo>
                  <a:close/>
                </a:path>
              </a:pathLst>
            </a:custGeom>
            <a:ln w="12700">
              <a:solidFill>
                <a:srgbClr val="CF003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14394" y="9765911"/>
            <a:ext cx="86995" cy="18669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050" spc="-50" dirty="0">
                <a:solidFill>
                  <a:srgbClr val="767070"/>
                </a:solidFill>
                <a:latin typeface="Arial Narrow"/>
                <a:cs typeface="Arial Narrow"/>
              </a:rPr>
              <a:t>7</a:t>
            </a:r>
            <a:endParaRPr sz="1050">
              <a:latin typeface="Arial Narrow"/>
              <a:cs typeface="Arial Narrow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2167095" y="1093090"/>
            <a:ext cx="34359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000000"/>
                </a:solidFill>
              </a:rPr>
              <a:t>UNIT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spc="-20" dirty="0">
                <a:solidFill>
                  <a:srgbClr val="000000"/>
                </a:solidFill>
              </a:rPr>
              <a:t>RENEWAL</a:t>
            </a:r>
            <a:r>
              <a:rPr spc="-65" dirty="0">
                <a:solidFill>
                  <a:srgbClr val="000000"/>
                </a:solidFill>
              </a:rPr>
              <a:t> </a:t>
            </a:r>
            <a:r>
              <a:rPr spc="-10" dirty="0">
                <a:solidFill>
                  <a:srgbClr val="000000"/>
                </a:solidFill>
              </a:rPr>
              <a:t>(continued)</a:t>
            </a:r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7772400" cy="956944"/>
            <a:chOff x="0" y="0"/>
            <a:chExt cx="7772400" cy="956944"/>
          </a:xfrm>
        </p:grpSpPr>
        <p:sp>
          <p:nvSpPr>
            <p:cNvPr id="4" name="object 4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7519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8684" y="330708"/>
              <a:ext cx="3962399" cy="452626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542816" y="407079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655545" y="388981"/>
              <a:ext cx="137782" cy="138887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167079" y="358463"/>
              <a:ext cx="3869054" cy="360680"/>
            </a:xfrm>
            <a:custGeom>
              <a:avLst/>
              <a:gdLst/>
              <a:ahLst/>
              <a:cxnLst/>
              <a:rect l="l" t="t" r="r" b="b"/>
              <a:pathLst>
                <a:path w="3869054" h="360680">
                  <a:moveTo>
                    <a:pt x="2520429" y="1638"/>
                  </a:moveTo>
                  <a:lnTo>
                    <a:pt x="2688120" y="1638"/>
                  </a:lnTo>
                  <a:lnTo>
                    <a:pt x="2689567" y="1638"/>
                  </a:lnTo>
                  <a:lnTo>
                    <a:pt x="2690888" y="2006"/>
                  </a:lnTo>
                  <a:lnTo>
                    <a:pt x="2692069" y="2730"/>
                  </a:lnTo>
                  <a:lnTo>
                    <a:pt x="2693263" y="3467"/>
                  </a:lnTo>
                  <a:lnTo>
                    <a:pt x="2694216" y="4648"/>
                  </a:lnTo>
                  <a:lnTo>
                    <a:pt x="2694940" y="6286"/>
                  </a:lnTo>
                  <a:lnTo>
                    <a:pt x="2695663" y="7924"/>
                  </a:lnTo>
                  <a:lnTo>
                    <a:pt x="2696260" y="9969"/>
                  </a:lnTo>
                  <a:lnTo>
                    <a:pt x="2696718" y="12433"/>
                  </a:lnTo>
                  <a:lnTo>
                    <a:pt x="2697175" y="14884"/>
                  </a:lnTo>
                  <a:lnTo>
                    <a:pt x="2697403" y="17932"/>
                  </a:lnTo>
                  <a:lnTo>
                    <a:pt x="2697403" y="21577"/>
                  </a:lnTo>
                  <a:lnTo>
                    <a:pt x="2697403" y="24853"/>
                  </a:lnTo>
                  <a:lnTo>
                    <a:pt x="2697175" y="27724"/>
                  </a:lnTo>
                  <a:lnTo>
                    <a:pt x="2696718" y="30175"/>
                  </a:lnTo>
                  <a:lnTo>
                    <a:pt x="2696260" y="32638"/>
                  </a:lnTo>
                  <a:lnTo>
                    <a:pt x="2692069" y="39598"/>
                  </a:lnTo>
                  <a:lnTo>
                    <a:pt x="2690888" y="40335"/>
                  </a:lnTo>
                  <a:lnTo>
                    <a:pt x="2689567" y="40690"/>
                  </a:lnTo>
                  <a:lnTo>
                    <a:pt x="2688120" y="40690"/>
                  </a:lnTo>
                  <a:lnTo>
                    <a:pt x="2549931" y="40690"/>
                  </a:lnTo>
                  <a:lnTo>
                    <a:pt x="2549931" y="151574"/>
                  </a:lnTo>
                  <a:lnTo>
                    <a:pt x="2668447" y="151574"/>
                  </a:lnTo>
                  <a:lnTo>
                    <a:pt x="2669908" y="151574"/>
                  </a:lnTo>
                  <a:lnTo>
                    <a:pt x="2671229" y="151980"/>
                  </a:lnTo>
                  <a:lnTo>
                    <a:pt x="2672410" y="152806"/>
                  </a:lnTo>
                  <a:lnTo>
                    <a:pt x="2673591" y="153619"/>
                  </a:lnTo>
                  <a:lnTo>
                    <a:pt x="2677185" y="162229"/>
                  </a:lnTo>
                  <a:lnTo>
                    <a:pt x="2677553" y="164769"/>
                  </a:lnTo>
                  <a:lnTo>
                    <a:pt x="2677731" y="167779"/>
                  </a:lnTo>
                  <a:lnTo>
                    <a:pt x="2677731" y="171234"/>
                  </a:lnTo>
                  <a:lnTo>
                    <a:pt x="2677731" y="174510"/>
                  </a:lnTo>
                  <a:lnTo>
                    <a:pt x="2677553" y="177330"/>
                  </a:lnTo>
                  <a:lnTo>
                    <a:pt x="2677185" y="179704"/>
                  </a:lnTo>
                  <a:lnTo>
                    <a:pt x="2676829" y="182067"/>
                  </a:lnTo>
                  <a:lnTo>
                    <a:pt x="2672410" y="188582"/>
                  </a:lnTo>
                  <a:lnTo>
                    <a:pt x="2671229" y="189217"/>
                  </a:lnTo>
                  <a:lnTo>
                    <a:pt x="2669908" y="189534"/>
                  </a:lnTo>
                  <a:lnTo>
                    <a:pt x="2668447" y="189534"/>
                  </a:lnTo>
                  <a:lnTo>
                    <a:pt x="2549931" y="189534"/>
                  </a:lnTo>
                  <a:lnTo>
                    <a:pt x="2549931" y="315975"/>
                  </a:lnTo>
                  <a:lnTo>
                    <a:pt x="2690025" y="315975"/>
                  </a:lnTo>
                  <a:lnTo>
                    <a:pt x="2691485" y="315975"/>
                  </a:lnTo>
                  <a:lnTo>
                    <a:pt x="2697124" y="320484"/>
                  </a:lnTo>
                  <a:lnTo>
                    <a:pt x="2698038" y="322033"/>
                  </a:lnTo>
                  <a:lnTo>
                    <a:pt x="2698673" y="324040"/>
                  </a:lnTo>
                  <a:lnTo>
                    <a:pt x="2699042" y="326491"/>
                  </a:lnTo>
                  <a:lnTo>
                    <a:pt x="2699397" y="328955"/>
                  </a:lnTo>
                  <a:lnTo>
                    <a:pt x="2699588" y="332003"/>
                  </a:lnTo>
                  <a:lnTo>
                    <a:pt x="2699588" y="335648"/>
                  </a:lnTo>
                  <a:lnTo>
                    <a:pt x="2699588" y="338924"/>
                  </a:lnTo>
                  <a:lnTo>
                    <a:pt x="2693987" y="353936"/>
                  </a:lnTo>
                  <a:lnTo>
                    <a:pt x="2692806" y="354672"/>
                  </a:lnTo>
                  <a:lnTo>
                    <a:pt x="2691485" y="355028"/>
                  </a:lnTo>
                  <a:lnTo>
                    <a:pt x="2690025" y="355028"/>
                  </a:lnTo>
                  <a:lnTo>
                    <a:pt x="2520429" y="355028"/>
                  </a:lnTo>
                  <a:lnTo>
                    <a:pt x="2516238" y="355028"/>
                  </a:lnTo>
                  <a:lnTo>
                    <a:pt x="2512288" y="353618"/>
                  </a:lnTo>
                  <a:lnTo>
                    <a:pt x="2508554" y="350799"/>
                  </a:lnTo>
                  <a:lnTo>
                    <a:pt x="2504821" y="347979"/>
                  </a:lnTo>
                  <a:lnTo>
                    <a:pt x="2502954" y="343014"/>
                  </a:lnTo>
                  <a:lnTo>
                    <a:pt x="2502954" y="335914"/>
                  </a:lnTo>
                  <a:lnTo>
                    <a:pt x="2502954" y="20764"/>
                  </a:lnTo>
                  <a:lnTo>
                    <a:pt x="2502954" y="13652"/>
                  </a:lnTo>
                  <a:lnTo>
                    <a:pt x="2504821" y="8699"/>
                  </a:lnTo>
                  <a:lnTo>
                    <a:pt x="2508554" y="5880"/>
                  </a:lnTo>
                  <a:lnTo>
                    <a:pt x="2512288" y="3047"/>
                  </a:lnTo>
                  <a:lnTo>
                    <a:pt x="2516238" y="1638"/>
                  </a:lnTo>
                  <a:lnTo>
                    <a:pt x="2520429" y="1638"/>
                  </a:lnTo>
                  <a:close/>
                </a:path>
                <a:path w="3869054" h="360680">
                  <a:moveTo>
                    <a:pt x="1810245" y="1638"/>
                  </a:moveTo>
                  <a:lnTo>
                    <a:pt x="1977936" y="1638"/>
                  </a:lnTo>
                  <a:lnTo>
                    <a:pt x="1979383" y="1638"/>
                  </a:lnTo>
                  <a:lnTo>
                    <a:pt x="1980704" y="2006"/>
                  </a:lnTo>
                  <a:lnTo>
                    <a:pt x="1981885" y="2730"/>
                  </a:lnTo>
                  <a:lnTo>
                    <a:pt x="1983079" y="3467"/>
                  </a:lnTo>
                  <a:lnTo>
                    <a:pt x="1984032" y="4648"/>
                  </a:lnTo>
                  <a:lnTo>
                    <a:pt x="1984756" y="6286"/>
                  </a:lnTo>
                  <a:lnTo>
                    <a:pt x="1985479" y="7924"/>
                  </a:lnTo>
                  <a:lnTo>
                    <a:pt x="1986076" y="9969"/>
                  </a:lnTo>
                  <a:lnTo>
                    <a:pt x="1986534" y="12433"/>
                  </a:lnTo>
                  <a:lnTo>
                    <a:pt x="1986991" y="14884"/>
                  </a:lnTo>
                  <a:lnTo>
                    <a:pt x="1987219" y="17932"/>
                  </a:lnTo>
                  <a:lnTo>
                    <a:pt x="1987219" y="21577"/>
                  </a:lnTo>
                  <a:lnTo>
                    <a:pt x="1987219" y="24853"/>
                  </a:lnTo>
                  <a:lnTo>
                    <a:pt x="1986991" y="27724"/>
                  </a:lnTo>
                  <a:lnTo>
                    <a:pt x="1986534" y="30175"/>
                  </a:lnTo>
                  <a:lnTo>
                    <a:pt x="1986076" y="32638"/>
                  </a:lnTo>
                  <a:lnTo>
                    <a:pt x="1981885" y="39598"/>
                  </a:lnTo>
                  <a:lnTo>
                    <a:pt x="1980704" y="40335"/>
                  </a:lnTo>
                  <a:lnTo>
                    <a:pt x="1979383" y="40690"/>
                  </a:lnTo>
                  <a:lnTo>
                    <a:pt x="1977936" y="40690"/>
                  </a:lnTo>
                  <a:lnTo>
                    <a:pt x="1839747" y="40690"/>
                  </a:lnTo>
                  <a:lnTo>
                    <a:pt x="1839747" y="151574"/>
                  </a:lnTo>
                  <a:lnTo>
                    <a:pt x="1958263" y="151574"/>
                  </a:lnTo>
                  <a:lnTo>
                    <a:pt x="1959724" y="151574"/>
                  </a:lnTo>
                  <a:lnTo>
                    <a:pt x="1961045" y="151980"/>
                  </a:lnTo>
                  <a:lnTo>
                    <a:pt x="1962226" y="152806"/>
                  </a:lnTo>
                  <a:lnTo>
                    <a:pt x="1963407" y="153619"/>
                  </a:lnTo>
                  <a:lnTo>
                    <a:pt x="1967001" y="162229"/>
                  </a:lnTo>
                  <a:lnTo>
                    <a:pt x="1967369" y="164769"/>
                  </a:lnTo>
                  <a:lnTo>
                    <a:pt x="1967547" y="167779"/>
                  </a:lnTo>
                  <a:lnTo>
                    <a:pt x="1967547" y="171234"/>
                  </a:lnTo>
                  <a:lnTo>
                    <a:pt x="1967547" y="174510"/>
                  </a:lnTo>
                  <a:lnTo>
                    <a:pt x="1967369" y="177330"/>
                  </a:lnTo>
                  <a:lnTo>
                    <a:pt x="1967001" y="179704"/>
                  </a:lnTo>
                  <a:lnTo>
                    <a:pt x="1966645" y="182067"/>
                  </a:lnTo>
                  <a:lnTo>
                    <a:pt x="1959724" y="189534"/>
                  </a:lnTo>
                  <a:lnTo>
                    <a:pt x="1958263" y="189534"/>
                  </a:lnTo>
                  <a:lnTo>
                    <a:pt x="1839747" y="189534"/>
                  </a:lnTo>
                  <a:lnTo>
                    <a:pt x="1839747" y="315975"/>
                  </a:lnTo>
                  <a:lnTo>
                    <a:pt x="1979841" y="315975"/>
                  </a:lnTo>
                  <a:lnTo>
                    <a:pt x="1981301" y="315975"/>
                  </a:lnTo>
                  <a:lnTo>
                    <a:pt x="1986940" y="320484"/>
                  </a:lnTo>
                  <a:lnTo>
                    <a:pt x="1987854" y="322033"/>
                  </a:lnTo>
                  <a:lnTo>
                    <a:pt x="1988489" y="324040"/>
                  </a:lnTo>
                  <a:lnTo>
                    <a:pt x="1988858" y="326491"/>
                  </a:lnTo>
                  <a:lnTo>
                    <a:pt x="1989213" y="328955"/>
                  </a:lnTo>
                  <a:lnTo>
                    <a:pt x="1989404" y="332003"/>
                  </a:lnTo>
                  <a:lnTo>
                    <a:pt x="1989404" y="335648"/>
                  </a:lnTo>
                  <a:lnTo>
                    <a:pt x="1989404" y="338924"/>
                  </a:lnTo>
                  <a:lnTo>
                    <a:pt x="1983803" y="353936"/>
                  </a:lnTo>
                  <a:lnTo>
                    <a:pt x="1982622" y="354672"/>
                  </a:lnTo>
                  <a:lnTo>
                    <a:pt x="1981301" y="355028"/>
                  </a:lnTo>
                  <a:lnTo>
                    <a:pt x="1979841" y="355028"/>
                  </a:lnTo>
                  <a:lnTo>
                    <a:pt x="1810245" y="355028"/>
                  </a:lnTo>
                  <a:lnTo>
                    <a:pt x="1806054" y="355028"/>
                  </a:lnTo>
                  <a:lnTo>
                    <a:pt x="1802104" y="353618"/>
                  </a:lnTo>
                  <a:lnTo>
                    <a:pt x="1798370" y="350799"/>
                  </a:lnTo>
                  <a:lnTo>
                    <a:pt x="1794637" y="347979"/>
                  </a:lnTo>
                  <a:lnTo>
                    <a:pt x="1792770" y="343014"/>
                  </a:lnTo>
                  <a:lnTo>
                    <a:pt x="1792770" y="335914"/>
                  </a:lnTo>
                  <a:lnTo>
                    <a:pt x="1792770" y="20764"/>
                  </a:lnTo>
                  <a:lnTo>
                    <a:pt x="1792770" y="13652"/>
                  </a:lnTo>
                  <a:lnTo>
                    <a:pt x="1794637" y="8699"/>
                  </a:lnTo>
                  <a:lnTo>
                    <a:pt x="1798370" y="5880"/>
                  </a:lnTo>
                  <a:lnTo>
                    <a:pt x="1802104" y="3047"/>
                  </a:lnTo>
                  <a:lnTo>
                    <a:pt x="1806054" y="1638"/>
                  </a:lnTo>
                  <a:lnTo>
                    <a:pt x="1810245" y="1638"/>
                  </a:lnTo>
                  <a:close/>
                </a:path>
                <a:path w="3869054" h="360680">
                  <a:moveTo>
                    <a:pt x="1468869" y="1638"/>
                  </a:moveTo>
                  <a:lnTo>
                    <a:pt x="1543977" y="1638"/>
                  </a:lnTo>
                  <a:lnTo>
                    <a:pt x="1552892" y="1638"/>
                  </a:lnTo>
                  <a:lnTo>
                    <a:pt x="1560309" y="1866"/>
                  </a:lnTo>
                  <a:lnTo>
                    <a:pt x="1566227" y="2324"/>
                  </a:lnTo>
                  <a:lnTo>
                    <a:pt x="1572145" y="2781"/>
                  </a:lnTo>
                  <a:lnTo>
                    <a:pt x="1577479" y="3276"/>
                  </a:lnTo>
                  <a:lnTo>
                    <a:pt x="1618399" y="15024"/>
                  </a:lnTo>
                  <a:lnTo>
                    <a:pt x="1649742" y="40498"/>
                  </a:lnTo>
                  <a:lnTo>
                    <a:pt x="1664717" y="77260"/>
                  </a:lnTo>
                  <a:lnTo>
                    <a:pt x="1666049" y="94767"/>
                  </a:lnTo>
                  <a:lnTo>
                    <a:pt x="1665751" y="103413"/>
                  </a:lnTo>
                  <a:lnTo>
                    <a:pt x="1651723" y="145838"/>
                  </a:lnTo>
                  <a:lnTo>
                    <a:pt x="1619432" y="173949"/>
                  </a:lnTo>
                  <a:lnTo>
                    <a:pt x="1597774" y="183527"/>
                  </a:lnTo>
                  <a:lnTo>
                    <a:pt x="1603603" y="186080"/>
                  </a:lnTo>
                  <a:lnTo>
                    <a:pt x="1626857" y="207289"/>
                  </a:lnTo>
                  <a:lnTo>
                    <a:pt x="1630959" y="212750"/>
                  </a:lnTo>
                  <a:lnTo>
                    <a:pt x="1649387" y="250164"/>
                  </a:lnTo>
                  <a:lnTo>
                    <a:pt x="1681073" y="327990"/>
                  </a:lnTo>
                  <a:lnTo>
                    <a:pt x="1687080" y="346481"/>
                  </a:lnTo>
                  <a:lnTo>
                    <a:pt x="1687080" y="347929"/>
                  </a:lnTo>
                  <a:lnTo>
                    <a:pt x="1687080" y="349389"/>
                  </a:lnTo>
                  <a:lnTo>
                    <a:pt x="1682711" y="354482"/>
                  </a:lnTo>
                  <a:lnTo>
                    <a:pt x="1680883" y="355218"/>
                  </a:lnTo>
                  <a:lnTo>
                    <a:pt x="1678343" y="355765"/>
                  </a:lnTo>
                  <a:lnTo>
                    <a:pt x="1675066" y="356120"/>
                  </a:lnTo>
                  <a:lnTo>
                    <a:pt x="1671789" y="356488"/>
                  </a:lnTo>
                  <a:lnTo>
                    <a:pt x="1667408" y="356666"/>
                  </a:lnTo>
                  <a:lnTo>
                    <a:pt x="1661947" y="356666"/>
                  </a:lnTo>
                  <a:lnTo>
                    <a:pt x="1657223" y="356666"/>
                  </a:lnTo>
                  <a:lnTo>
                    <a:pt x="1653349" y="356488"/>
                  </a:lnTo>
                  <a:lnTo>
                    <a:pt x="1650339" y="356120"/>
                  </a:lnTo>
                  <a:lnTo>
                    <a:pt x="1647342" y="355765"/>
                  </a:lnTo>
                  <a:lnTo>
                    <a:pt x="1636280" y="345478"/>
                  </a:lnTo>
                  <a:lnTo>
                    <a:pt x="1603781" y="262178"/>
                  </a:lnTo>
                  <a:lnTo>
                    <a:pt x="1582940" y="221348"/>
                  </a:lnTo>
                  <a:lnTo>
                    <a:pt x="1577289" y="215620"/>
                  </a:lnTo>
                  <a:lnTo>
                    <a:pt x="1571650" y="209880"/>
                  </a:lnTo>
                  <a:lnTo>
                    <a:pt x="1529778" y="197459"/>
                  </a:lnTo>
                  <a:lnTo>
                    <a:pt x="1498371" y="197459"/>
                  </a:lnTo>
                  <a:lnTo>
                    <a:pt x="1498371" y="347929"/>
                  </a:lnTo>
                  <a:lnTo>
                    <a:pt x="1498371" y="349389"/>
                  </a:lnTo>
                  <a:lnTo>
                    <a:pt x="1479435" y="356666"/>
                  </a:lnTo>
                  <a:lnTo>
                    <a:pt x="1474876" y="356666"/>
                  </a:lnTo>
                  <a:lnTo>
                    <a:pt x="1470329" y="356666"/>
                  </a:lnTo>
                  <a:lnTo>
                    <a:pt x="1452486" y="351751"/>
                  </a:lnTo>
                  <a:lnTo>
                    <a:pt x="1451762" y="350659"/>
                  </a:lnTo>
                  <a:lnTo>
                    <a:pt x="1451394" y="349389"/>
                  </a:lnTo>
                  <a:lnTo>
                    <a:pt x="1451394" y="347929"/>
                  </a:lnTo>
                  <a:lnTo>
                    <a:pt x="1451394" y="20764"/>
                  </a:lnTo>
                  <a:lnTo>
                    <a:pt x="1451394" y="13652"/>
                  </a:lnTo>
                  <a:lnTo>
                    <a:pt x="1453261" y="8699"/>
                  </a:lnTo>
                  <a:lnTo>
                    <a:pt x="1456994" y="5880"/>
                  </a:lnTo>
                  <a:lnTo>
                    <a:pt x="1460728" y="3047"/>
                  </a:lnTo>
                  <a:lnTo>
                    <a:pt x="1464678" y="1638"/>
                  </a:lnTo>
                  <a:lnTo>
                    <a:pt x="1468869" y="1638"/>
                  </a:lnTo>
                  <a:close/>
                </a:path>
                <a:path w="3869054" h="360680">
                  <a:moveTo>
                    <a:pt x="940790" y="1638"/>
                  </a:moveTo>
                  <a:lnTo>
                    <a:pt x="1186573" y="1638"/>
                  </a:lnTo>
                  <a:lnTo>
                    <a:pt x="1188034" y="1638"/>
                  </a:lnTo>
                  <a:lnTo>
                    <a:pt x="1189355" y="2006"/>
                  </a:lnTo>
                  <a:lnTo>
                    <a:pt x="1195870" y="18389"/>
                  </a:lnTo>
                  <a:lnTo>
                    <a:pt x="1195870" y="21856"/>
                  </a:lnTo>
                  <a:lnTo>
                    <a:pt x="1195870" y="25311"/>
                  </a:lnTo>
                  <a:lnTo>
                    <a:pt x="1190536" y="40424"/>
                  </a:lnTo>
                  <a:lnTo>
                    <a:pt x="1189355" y="41147"/>
                  </a:lnTo>
                  <a:lnTo>
                    <a:pt x="1188034" y="41516"/>
                  </a:lnTo>
                  <a:lnTo>
                    <a:pt x="1186573" y="41516"/>
                  </a:lnTo>
                  <a:lnTo>
                    <a:pt x="1087170" y="41516"/>
                  </a:lnTo>
                  <a:lnTo>
                    <a:pt x="1087170" y="347929"/>
                  </a:lnTo>
                  <a:lnTo>
                    <a:pt x="1087170" y="349389"/>
                  </a:lnTo>
                  <a:lnTo>
                    <a:pt x="1086802" y="350659"/>
                  </a:lnTo>
                  <a:lnTo>
                    <a:pt x="1086078" y="351751"/>
                  </a:lnTo>
                  <a:lnTo>
                    <a:pt x="1085354" y="352844"/>
                  </a:lnTo>
                  <a:lnTo>
                    <a:pt x="1084071" y="353707"/>
                  </a:lnTo>
                  <a:lnTo>
                    <a:pt x="1068235" y="356666"/>
                  </a:lnTo>
                  <a:lnTo>
                    <a:pt x="1063688" y="356666"/>
                  </a:lnTo>
                  <a:lnTo>
                    <a:pt x="1059319" y="356666"/>
                  </a:lnTo>
                  <a:lnTo>
                    <a:pt x="1040193" y="349389"/>
                  </a:lnTo>
                  <a:lnTo>
                    <a:pt x="1040193" y="347929"/>
                  </a:lnTo>
                  <a:lnTo>
                    <a:pt x="1040193" y="41516"/>
                  </a:lnTo>
                  <a:lnTo>
                    <a:pt x="940790" y="41516"/>
                  </a:lnTo>
                  <a:lnTo>
                    <a:pt x="939330" y="41516"/>
                  </a:lnTo>
                  <a:lnTo>
                    <a:pt x="938009" y="41147"/>
                  </a:lnTo>
                  <a:lnTo>
                    <a:pt x="932192" y="30860"/>
                  </a:lnTo>
                  <a:lnTo>
                    <a:pt x="931735" y="28320"/>
                  </a:lnTo>
                  <a:lnTo>
                    <a:pt x="931506" y="25311"/>
                  </a:lnTo>
                  <a:lnTo>
                    <a:pt x="931506" y="21856"/>
                  </a:lnTo>
                  <a:lnTo>
                    <a:pt x="931506" y="18389"/>
                  </a:lnTo>
                  <a:lnTo>
                    <a:pt x="931735" y="15341"/>
                  </a:lnTo>
                  <a:lnTo>
                    <a:pt x="932192" y="12699"/>
                  </a:lnTo>
                  <a:lnTo>
                    <a:pt x="932637" y="10058"/>
                  </a:lnTo>
                  <a:lnTo>
                    <a:pt x="939330" y="1638"/>
                  </a:lnTo>
                  <a:lnTo>
                    <a:pt x="940790" y="1638"/>
                  </a:lnTo>
                  <a:close/>
                </a:path>
                <a:path w="3869054" h="360680">
                  <a:moveTo>
                    <a:pt x="2347696" y="825"/>
                  </a:moveTo>
                  <a:lnTo>
                    <a:pt x="2351925" y="825"/>
                  </a:lnTo>
                  <a:lnTo>
                    <a:pt x="2355583" y="1003"/>
                  </a:lnTo>
                  <a:lnTo>
                    <a:pt x="2358656" y="1371"/>
                  </a:lnTo>
                  <a:lnTo>
                    <a:pt x="2361730" y="1727"/>
                  </a:lnTo>
                  <a:lnTo>
                    <a:pt x="2364130" y="2324"/>
                  </a:lnTo>
                  <a:lnTo>
                    <a:pt x="2365857" y="3149"/>
                  </a:lnTo>
                  <a:lnTo>
                    <a:pt x="2367584" y="3962"/>
                  </a:lnTo>
                  <a:lnTo>
                    <a:pt x="2368842" y="4914"/>
                  </a:lnTo>
                  <a:lnTo>
                    <a:pt x="2369604" y="6007"/>
                  </a:lnTo>
                  <a:lnTo>
                    <a:pt x="2370366" y="7099"/>
                  </a:lnTo>
                  <a:lnTo>
                    <a:pt x="2370759" y="8293"/>
                  </a:lnTo>
                  <a:lnTo>
                    <a:pt x="2370759" y="9563"/>
                  </a:lnTo>
                  <a:lnTo>
                    <a:pt x="2370759" y="335648"/>
                  </a:lnTo>
                  <a:lnTo>
                    <a:pt x="2370759" y="339280"/>
                  </a:lnTo>
                  <a:lnTo>
                    <a:pt x="2370150" y="342379"/>
                  </a:lnTo>
                  <a:lnTo>
                    <a:pt x="2368918" y="344931"/>
                  </a:lnTo>
                  <a:lnTo>
                    <a:pt x="2367699" y="347471"/>
                  </a:lnTo>
                  <a:lnTo>
                    <a:pt x="2366098" y="349567"/>
                  </a:lnTo>
                  <a:lnTo>
                    <a:pt x="2364117" y="351205"/>
                  </a:lnTo>
                  <a:lnTo>
                    <a:pt x="2362149" y="352844"/>
                  </a:lnTo>
                  <a:lnTo>
                    <a:pt x="2359926" y="354037"/>
                  </a:lnTo>
                  <a:lnTo>
                    <a:pt x="2357488" y="354761"/>
                  </a:lnTo>
                  <a:lnTo>
                    <a:pt x="2355037" y="355485"/>
                  </a:lnTo>
                  <a:lnTo>
                    <a:pt x="2352586" y="355853"/>
                  </a:lnTo>
                  <a:lnTo>
                    <a:pt x="2350135" y="355853"/>
                  </a:lnTo>
                  <a:lnTo>
                    <a:pt x="2334602" y="355853"/>
                  </a:lnTo>
                  <a:lnTo>
                    <a:pt x="2329713" y="355853"/>
                  </a:lnTo>
                  <a:lnTo>
                    <a:pt x="2325420" y="355345"/>
                  </a:lnTo>
                  <a:lnTo>
                    <a:pt x="2301417" y="338099"/>
                  </a:lnTo>
                  <a:lnTo>
                    <a:pt x="2298115" y="333552"/>
                  </a:lnTo>
                  <a:lnTo>
                    <a:pt x="2294623" y="327723"/>
                  </a:lnTo>
                  <a:lnTo>
                    <a:pt x="2290927" y="320624"/>
                  </a:lnTo>
                  <a:lnTo>
                    <a:pt x="2183117" y="119621"/>
                  </a:lnTo>
                  <a:lnTo>
                    <a:pt x="2161859" y="78507"/>
                  </a:lnTo>
                  <a:lnTo>
                    <a:pt x="2150097" y="53809"/>
                  </a:lnTo>
                  <a:lnTo>
                    <a:pt x="2149551" y="53809"/>
                  </a:lnTo>
                  <a:lnTo>
                    <a:pt x="2150364" y="93954"/>
                  </a:lnTo>
                  <a:lnTo>
                    <a:pt x="2150643" y="134645"/>
                  </a:lnTo>
                  <a:lnTo>
                    <a:pt x="2150643" y="347929"/>
                  </a:lnTo>
                  <a:lnTo>
                    <a:pt x="2150643" y="349211"/>
                  </a:lnTo>
                  <a:lnTo>
                    <a:pt x="2131618" y="356666"/>
                  </a:lnTo>
                  <a:lnTo>
                    <a:pt x="2127008" y="356666"/>
                  </a:lnTo>
                  <a:lnTo>
                    <a:pt x="2122398" y="356666"/>
                  </a:lnTo>
                  <a:lnTo>
                    <a:pt x="2104821" y="351624"/>
                  </a:lnTo>
                  <a:lnTo>
                    <a:pt x="2104047" y="350431"/>
                  </a:lnTo>
                  <a:lnTo>
                    <a:pt x="2103666" y="349211"/>
                  </a:lnTo>
                  <a:lnTo>
                    <a:pt x="2103666" y="347929"/>
                  </a:lnTo>
                  <a:lnTo>
                    <a:pt x="2103666" y="21856"/>
                  </a:lnTo>
                  <a:lnTo>
                    <a:pt x="2103666" y="14566"/>
                  </a:lnTo>
                  <a:lnTo>
                    <a:pt x="2105736" y="9385"/>
                  </a:lnTo>
                  <a:lnTo>
                    <a:pt x="2109863" y="6286"/>
                  </a:lnTo>
                  <a:lnTo>
                    <a:pt x="2114003" y="3187"/>
                  </a:lnTo>
                  <a:lnTo>
                    <a:pt x="2118512" y="1638"/>
                  </a:lnTo>
                  <a:lnTo>
                    <a:pt x="2123401" y="1638"/>
                  </a:lnTo>
                  <a:lnTo>
                    <a:pt x="2146515" y="1638"/>
                  </a:lnTo>
                  <a:lnTo>
                    <a:pt x="2151964" y="1638"/>
                  </a:lnTo>
                  <a:lnTo>
                    <a:pt x="2156510" y="2095"/>
                  </a:lnTo>
                  <a:lnTo>
                    <a:pt x="2160181" y="3009"/>
                  </a:lnTo>
                  <a:lnTo>
                    <a:pt x="2163851" y="3924"/>
                  </a:lnTo>
                  <a:lnTo>
                    <a:pt x="2167140" y="5422"/>
                  </a:lnTo>
                  <a:lnTo>
                    <a:pt x="2170049" y="7518"/>
                  </a:lnTo>
                  <a:lnTo>
                    <a:pt x="2172957" y="9613"/>
                  </a:lnTo>
                  <a:lnTo>
                    <a:pt x="2187079" y="30314"/>
                  </a:lnTo>
                  <a:lnTo>
                    <a:pt x="2269959" y="185432"/>
                  </a:lnTo>
                  <a:lnTo>
                    <a:pt x="2288271" y="219893"/>
                  </a:lnTo>
                  <a:lnTo>
                    <a:pt x="2301754" y="246315"/>
                  </a:lnTo>
                  <a:lnTo>
                    <a:pt x="2305030" y="252791"/>
                  </a:lnTo>
                  <a:lnTo>
                    <a:pt x="2308288" y="259217"/>
                  </a:lnTo>
                  <a:lnTo>
                    <a:pt x="2311527" y="265595"/>
                  </a:lnTo>
                  <a:lnTo>
                    <a:pt x="2314748" y="271950"/>
                  </a:lnTo>
                  <a:lnTo>
                    <a:pt x="2317956" y="278325"/>
                  </a:lnTo>
                  <a:lnTo>
                    <a:pt x="2321149" y="284717"/>
                  </a:lnTo>
                  <a:lnTo>
                    <a:pt x="2324328" y="291122"/>
                  </a:lnTo>
                  <a:lnTo>
                    <a:pt x="2324608" y="291122"/>
                  </a:lnTo>
                  <a:lnTo>
                    <a:pt x="2323922" y="246202"/>
                  </a:lnTo>
                  <a:lnTo>
                    <a:pt x="2323782" y="201282"/>
                  </a:lnTo>
                  <a:lnTo>
                    <a:pt x="2323782" y="9563"/>
                  </a:lnTo>
                  <a:lnTo>
                    <a:pt x="2323782" y="8293"/>
                  </a:lnTo>
                  <a:lnTo>
                    <a:pt x="2324163" y="7099"/>
                  </a:lnTo>
                  <a:lnTo>
                    <a:pt x="2324938" y="6007"/>
                  </a:lnTo>
                  <a:lnTo>
                    <a:pt x="2325700" y="4914"/>
                  </a:lnTo>
                  <a:lnTo>
                    <a:pt x="2326995" y="3962"/>
                  </a:lnTo>
                  <a:lnTo>
                    <a:pt x="2328824" y="3149"/>
                  </a:lnTo>
                  <a:lnTo>
                    <a:pt x="2330653" y="2324"/>
                  </a:lnTo>
                  <a:lnTo>
                    <a:pt x="2333053" y="1727"/>
                  </a:lnTo>
                  <a:lnTo>
                    <a:pt x="2336025" y="1371"/>
                  </a:lnTo>
                  <a:lnTo>
                    <a:pt x="2339009" y="1003"/>
                  </a:lnTo>
                  <a:lnTo>
                    <a:pt x="2342896" y="825"/>
                  </a:lnTo>
                  <a:lnTo>
                    <a:pt x="2347696" y="825"/>
                  </a:lnTo>
                  <a:close/>
                </a:path>
                <a:path w="3869054" h="360680">
                  <a:moveTo>
                    <a:pt x="640816" y="825"/>
                  </a:moveTo>
                  <a:lnTo>
                    <a:pt x="645045" y="825"/>
                  </a:lnTo>
                  <a:lnTo>
                    <a:pt x="648703" y="1003"/>
                  </a:lnTo>
                  <a:lnTo>
                    <a:pt x="651776" y="1371"/>
                  </a:lnTo>
                  <a:lnTo>
                    <a:pt x="654850" y="1727"/>
                  </a:lnTo>
                  <a:lnTo>
                    <a:pt x="657250" y="2324"/>
                  </a:lnTo>
                  <a:lnTo>
                    <a:pt x="658977" y="3149"/>
                  </a:lnTo>
                  <a:lnTo>
                    <a:pt x="660704" y="3962"/>
                  </a:lnTo>
                  <a:lnTo>
                    <a:pt x="661962" y="4914"/>
                  </a:lnTo>
                  <a:lnTo>
                    <a:pt x="662724" y="6007"/>
                  </a:lnTo>
                  <a:lnTo>
                    <a:pt x="663486" y="7099"/>
                  </a:lnTo>
                  <a:lnTo>
                    <a:pt x="663879" y="8293"/>
                  </a:lnTo>
                  <a:lnTo>
                    <a:pt x="663879" y="9563"/>
                  </a:lnTo>
                  <a:lnTo>
                    <a:pt x="663879" y="335648"/>
                  </a:lnTo>
                  <a:lnTo>
                    <a:pt x="663879" y="339280"/>
                  </a:lnTo>
                  <a:lnTo>
                    <a:pt x="663270" y="342379"/>
                  </a:lnTo>
                  <a:lnTo>
                    <a:pt x="662038" y="344931"/>
                  </a:lnTo>
                  <a:lnTo>
                    <a:pt x="660819" y="347471"/>
                  </a:lnTo>
                  <a:lnTo>
                    <a:pt x="659218" y="349567"/>
                  </a:lnTo>
                  <a:lnTo>
                    <a:pt x="657237" y="351205"/>
                  </a:lnTo>
                  <a:lnTo>
                    <a:pt x="655269" y="352844"/>
                  </a:lnTo>
                  <a:lnTo>
                    <a:pt x="653046" y="354037"/>
                  </a:lnTo>
                  <a:lnTo>
                    <a:pt x="650608" y="354761"/>
                  </a:lnTo>
                  <a:lnTo>
                    <a:pt x="648157" y="355485"/>
                  </a:lnTo>
                  <a:lnTo>
                    <a:pt x="645706" y="355853"/>
                  </a:lnTo>
                  <a:lnTo>
                    <a:pt x="643255" y="355853"/>
                  </a:lnTo>
                  <a:lnTo>
                    <a:pt x="627722" y="355853"/>
                  </a:lnTo>
                  <a:lnTo>
                    <a:pt x="622833" y="355853"/>
                  </a:lnTo>
                  <a:lnTo>
                    <a:pt x="618540" y="355345"/>
                  </a:lnTo>
                  <a:lnTo>
                    <a:pt x="594537" y="338099"/>
                  </a:lnTo>
                  <a:lnTo>
                    <a:pt x="591235" y="333552"/>
                  </a:lnTo>
                  <a:lnTo>
                    <a:pt x="587743" y="327723"/>
                  </a:lnTo>
                  <a:lnTo>
                    <a:pt x="584047" y="320624"/>
                  </a:lnTo>
                  <a:lnTo>
                    <a:pt x="476237" y="119621"/>
                  </a:lnTo>
                  <a:lnTo>
                    <a:pt x="454979" y="78507"/>
                  </a:lnTo>
                  <a:lnTo>
                    <a:pt x="443217" y="53809"/>
                  </a:lnTo>
                  <a:lnTo>
                    <a:pt x="442671" y="53809"/>
                  </a:lnTo>
                  <a:lnTo>
                    <a:pt x="443483" y="93954"/>
                  </a:lnTo>
                  <a:lnTo>
                    <a:pt x="443763" y="134645"/>
                  </a:lnTo>
                  <a:lnTo>
                    <a:pt x="443763" y="347929"/>
                  </a:lnTo>
                  <a:lnTo>
                    <a:pt x="443763" y="349211"/>
                  </a:lnTo>
                  <a:lnTo>
                    <a:pt x="424738" y="356666"/>
                  </a:lnTo>
                  <a:lnTo>
                    <a:pt x="420128" y="356666"/>
                  </a:lnTo>
                  <a:lnTo>
                    <a:pt x="415518" y="356666"/>
                  </a:lnTo>
                  <a:lnTo>
                    <a:pt x="397941" y="351624"/>
                  </a:lnTo>
                  <a:lnTo>
                    <a:pt x="397167" y="350431"/>
                  </a:lnTo>
                  <a:lnTo>
                    <a:pt x="396786" y="349211"/>
                  </a:lnTo>
                  <a:lnTo>
                    <a:pt x="396786" y="347929"/>
                  </a:lnTo>
                  <a:lnTo>
                    <a:pt x="396786" y="21856"/>
                  </a:lnTo>
                  <a:lnTo>
                    <a:pt x="396786" y="14566"/>
                  </a:lnTo>
                  <a:lnTo>
                    <a:pt x="398856" y="9385"/>
                  </a:lnTo>
                  <a:lnTo>
                    <a:pt x="402983" y="6286"/>
                  </a:lnTo>
                  <a:lnTo>
                    <a:pt x="407123" y="3187"/>
                  </a:lnTo>
                  <a:lnTo>
                    <a:pt x="411632" y="1638"/>
                  </a:lnTo>
                  <a:lnTo>
                    <a:pt x="416521" y="1638"/>
                  </a:lnTo>
                  <a:lnTo>
                    <a:pt x="439635" y="1638"/>
                  </a:lnTo>
                  <a:lnTo>
                    <a:pt x="445084" y="1638"/>
                  </a:lnTo>
                  <a:lnTo>
                    <a:pt x="449630" y="2095"/>
                  </a:lnTo>
                  <a:lnTo>
                    <a:pt x="453301" y="3009"/>
                  </a:lnTo>
                  <a:lnTo>
                    <a:pt x="456971" y="3924"/>
                  </a:lnTo>
                  <a:lnTo>
                    <a:pt x="460260" y="5422"/>
                  </a:lnTo>
                  <a:lnTo>
                    <a:pt x="463169" y="7518"/>
                  </a:lnTo>
                  <a:lnTo>
                    <a:pt x="466077" y="9613"/>
                  </a:lnTo>
                  <a:lnTo>
                    <a:pt x="480199" y="30314"/>
                  </a:lnTo>
                  <a:lnTo>
                    <a:pt x="563079" y="185432"/>
                  </a:lnTo>
                  <a:lnTo>
                    <a:pt x="581391" y="219893"/>
                  </a:lnTo>
                  <a:lnTo>
                    <a:pt x="594874" y="246315"/>
                  </a:lnTo>
                  <a:lnTo>
                    <a:pt x="598150" y="252791"/>
                  </a:lnTo>
                  <a:lnTo>
                    <a:pt x="601408" y="259217"/>
                  </a:lnTo>
                  <a:lnTo>
                    <a:pt x="604646" y="265595"/>
                  </a:lnTo>
                  <a:lnTo>
                    <a:pt x="607868" y="271950"/>
                  </a:lnTo>
                  <a:lnTo>
                    <a:pt x="611076" y="278325"/>
                  </a:lnTo>
                  <a:lnTo>
                    <a:pt x="614269" y="284717"/>
                  </a:lnTo>
                  <a:lnTo>
                    <a:pt x="617448" y="291122"/>
                  </a:lnTo>
                  <a:lnTo>
                    <a:pt x="617727" y="291122"/>
                  </a:lnTo>
                  <a:lnTo>
                    <a:pt x="617042" y="246202"/>
                  </a:lnTo>
                  <a:lnTo>
                    <a:pt x="616902" y="201282"/>
                  </a:lnTo>
                  <a:lnTo>
                    <a:pt x="616902" y="9563"/>
                  </a:lnTo>
                  <a:lnTo>
                    <a:pt x="616902" y="8293"/>
                  </a:lnTo>
                  <a:lnTo>
                    <a:pt x="617283" y="7099"/>
                  </a:lnTo>
                  <a:lnTo>
                    <a:pt x="618058" y="6007"/>
                  </a:lnTo>
                  <a:lnTo>
                    <a:pt x="618820" y="4914"/>
                  </a:lnTo>
                  <a:lnTo>
                    <a:pt x="620115" y="3962"/>
                  </a:lnTo>
                  <a:lnTo>
                    <a:pt x="621944" y="3149"/>
                  </a:lnTo>
                  <a:lnTo>
                    <a:pt x="623773" y="2324"/>
                  </a:lnTo>
                  <a:lnTo>
                    <a:pt x="626173" y="1727"/>
                  </a:lnTo>
                  <a:lnTo>
                    <a:pt x="629145" y="1371"/>
                  </a:lnTo>
                  <a:lnTo>
                    <a:pt x="632129" y="1003"/>
                  </a:lnTo>
                  <a:lnTo>
                    <a:pt x="636016" y="825"/>
                  </a:lnTo>
                  <a:lnTo>
                    <a:pt x="640816" y="825"/>
                  </a:lnTo>
                  <a:close/>
                </a:path>
                <a:path w="3869054" h="360680">
                  <a:moveTo>
                    <a:pt x="3709060" y="0"/>
                  </a:moveTo>
                  <a:lnTo>
                    <a:pt x="3713619" y="0"/>
                  </a:lnTo>
                  <a:lnTo>
                    <a:pt x="3717391" y="228"/>
                  </a:lnTo>
                  <a:lnTo>
                    <a:pt x="3720401" y="685"/>
                  </a:lnTo>
                  <a:lnTo>
                    <a:pt x="3723398" y="1142"/>
                  </a:lnTo>
                  <a:lnTo>
                    <a:pt x="3725811" y="1689"/>
                  </a:lnTo>
                  <a:lnTo>
                    <a:pt x="3727627" y="2324"/>
                  </a:lnTo>
                  <a:lnTo>
                    <a:pt x="3729456" y="2959"/>
                  </a:lnTo>
                  <a:lnTo>
                    <a:pt x="3730726" y="3822"/>
                  </a:lnTo>
                  <a:lnTo>
                    <a:pt x="3731463" y="4914"/>
                  </a:lnTo>
                  <a:lnTo>
                    <a:pt x="3732187" y="6007"/>
                  </a:lnTo>
                  <a:lnTo>
                    <a:pt x="3732555" y="7289"/>
                  </a:lnTo>
                  <a:lnTo>
                    <a:pt x="3732555" y="8737"/>
                  </a:lnTo>
                  <a:lnTo>
                    <a:pt x="3732555" y="314337"/>
                  </a:lnTo>
                  <a:lnTo>
                    <a:pt x="3859263" y="314337"/>
                  </a:lnTo>
                  <a:lnTo>
                    <a:pt x="3860901" y="314337"/>
                  </a:lnTo>
                  <a:lnTo>
                    <a:pt x="3862324" y="314756"/>
                  </a:lnTo>
                  <a:lnTo>
                    <a:pt x="3863505" y="315569"/>
                  </a:lnTo>
                  <a:lnTo>
                    <a:pt x="3864686" y="316395"/>
                  </a:lnTo>
                  <a:lnTo>
                    <a:pt x="3865689" y="317576"/>
                  </a:lnTo>
                  <a:lnTo>
                    <a:pt x="3866502" y="319125"/>
                  </a:lnTo>
                  <a:lnTo>
                    <a:pt x="3867327" y="320662"/>
                  </a:lnTo>
                  <a:lnTo>
                    <a:pt x="3867912" y="322719"/>
                  </a:lnTo>
                  <a:lnTo>
                    <a:pt x="3868280" y="325259"/>
                  </a:lnTo>
                  <a:lnTo>
                    <a:pt x="3868648" y="327812"/>
                  </a:lnTo>
                  <a:lnTo>
                    <a:pt x="3868826" y="330911"/>
                  </a:lnTo>
                  <a:lnTo>
                    <a:pt x="3868826" y="334556"/>
                  </a:lnTo>
                  <a:lnTo>
                    <a:pt x="3868826" y="338188"/>
                  </a:lnTo>
                  <a:lnTo>
                    <a:pt x="3868648" y="341236"/>
                  </a:lnTo>
                  <a:lnTo>
                    <a:pt x="3868280" y="343700"/>
                  </a:lnTo>
                  <a:lnTo>
                    <a:pt x="3867912" y="346163"/>
                  </a:lnTo>
                  <a:lnTo>
                    <a:pt x="3867327" y="348246"/>
                  </a:lnTo>
                  <a:lnTo>
                    <a:pt x="3866502" y="349986"/>
                  </a:lnTo>
                  <a:lnTo>
                    <a:pt x="3865689" y="351713"/>
                  </a:lnTo>
                  <a:lnTo>
                    <a:pt x="3864686" y="352983"/>
                  </a:lnTo>
                  <a:lnTo>
                    <a:pt x="3863505" y="353809"/>
                  </a:lnTo>
                  <a:lnTo>
                    <a:pt x="3862324" y="354622"/>
                  </a:lnTo>
                  <a:lnTo>
                    <a:pt x="3860901" y="355028"/>
                  </a:lnTo>
                  <a:lnTo>
                    <a:pt x="3859263" y="355028"/>
                  </a:lnTo>
                  <a:lnTo>
                    <a:pt x="3703053" y="355028"/>
                  </a:lnTo>
                  <a:lnTo>
                    <a:pt x="3698862" y="355028"/>
                  </a:lnTo>
                  <a:lnTo>
                    <a:pt x="3694912" y="353618"/>
                  </a:lnTo>
                  <a:lnTo>
                    <a:pt x="3691178" y="350799"/>
                  </a:lnTo>
                  <a:lnTo>
                    <a:pt x="3687445" y="347979"/>
                  </a:lnTo>
                  <a:lnTo>
                    <a:pt x="3685578" y="343014"/>
                  </a:lnTo>
                  <a:lnTo>
                    <a:pt x="3685578" y="335914"/>
                  </a:lnTo>
                  <a:lnTo>
                    <a:pt x="3685578" y="8737"/>
                  </a:lnTo>
                  <a:lnTo>
                    <a:pt x="3685578" y="7289"/>
                  </a:lnTo>
                  <a:lnTo>
                    <a:pt x="3685946" y="6007"/>
                  </a:lnTo>
                  <a:lnTo>
                    <a:pt x="3686670" y="4914"/>
                  </a:lnTo>
                  <a:lnTo>
                    <a:pt x="3687394" y="3822"/>
                  </a:lnTo>
                  <a:lnTo>
                    <a:pt x="3697871" y="685"/>
                  </a:lnTo>
                  <a:lnTo>
                    <a:pt x="3700957" y="228"/>
                  </a:lnTo>
                  <a:lnTo>
                    <a:pt x="3704691" y="0"/>
                  </a:lnTo>
                  <a:lnTo>
                    <a:pt x="3709060" y="0"/>
                  </a:lnTo>
                  <a:close/>
                </a:path>
                <a:path w="3869054" h="360680">
                  <a:moveTo>
                    <a:pt x="3438271" y="0"/>
                  </a:moveTo>
                  <a:lnTo>
                    <a:pt x="3444100" y="0"/>
                  </a:lnTo>
                  <a:lnTo>
                    <a:pt x="3448926" y="139"/>
                  </a:lnTo>
                  <a:lnTo>
                    <a:pt x="3452749" y="419"/>
                  </a:lnTo>
                  <a:lnTo>
                    <a:pt x="3456571" y="685"/>
                  </a:lnTo>
                  <a:lnTo>
                    <a:pt x="3459670" y="1193"/>
                  </a:lnTo>
                  <a:lnTo>
                    <a:pt x="3462032" y="1917"/>
                  </a:lnTo>
                  <a:lnTo>
                    <a:pt x="3464394" y="2641"/>
                  </a:lnTo>
                  <a:lnTo>
                    <a:pt x="3470490" y="10109"/>
                  </a:lnTo>
                  <a:lnTo>
                    <a:pt x="3589020" y="338378"/>
                  </a:lnTo>
                  <a:lnTo>
                    <a:pt x="3590480" y="342379"/>
                  </a:lnTo>
                  <a:lnTo>
                    <a:pt x="3591255" y="345605"/>
                  </a:lnTo>
                  <a:lnTo>
                    <a:pt x="3591344" y="348068"/>
                  </a:lnTo>
                  <a:lnTo>
                    <a:pt x="3591433" y="350532"/>
                  </a:lnTo>
                  <a:lnTo>
                    <a:pt x="3582060" y="356120"/>
                  </a:lnTo>
                  <a:lnTo>
                    <a:pt x="3578694" y="356488"/>
                  </a:lnTo>
                  <a:lnTo>
                    <a:pt x="3574186" y="356666"/>
                  </a:lnTo>
                  <a:lnTo>
                    <a:pt x="3568534" y="356666"/>
                  </a:lnTo>
                  <a:lnTo>
                    <a:pt x="3562896" y="356666"/>
                  </a:lnTo>
                  <a:lnTo>
                    <a:pt x="3558387" y="356539"/>
                  </a:lnTo>
                  <a:lnTo>
                    <a:pt x="3555022" y="356260"/>
                  </a:lnTo>
                  <a:lnTo>
                    <a:pt x="3551656" y="355993"/>
                  </a:lnTo>
                  <a:lnTo>
                    <a:pt x="3543554" y="352297"/>
                  </a:lnTo>
                  <a:lnTo>
                    <a:pt x="3542728" y="351205"/>
                  </a:lnTo>
                  <a:lnTo>
                    <a:pt x="3541953" y="349846"/>
                  </a:lnTo>
                  <a:lnTo>
                    <a:pt x="3541229" y="348208"/>
                  </a:lnTo>
                  <a:lnTo>
                    <a:pt x="3510915" y="262178"/>
                  </a:lnTo>
                  <a:lnTo>
                    <a:pt x="3363988" y="262178"/>
                  </a:lnTo>
                  <a:lnTo>
                    <a:pt x="3335045" y="347116"/>
                  </a:lnTo>
                  <a:lnTo>
                    <a:pt x="3334499" y="348754"/>
                  </a:lnTo>
                  <a:lnTo>
                    <a:pt x="3333762" y="350164"/>
                  </a:lnTo>
                  <a:lnTo>
                    <a:pt x="3321519" y="356120"/>
                  </a:lnTo>
                  <a:lnTo>
                    <a:pt x="3318332" y="356488"/>
                  </a:lnTo>
                  <a:lnTo>
                    <a:pt x="3314191" y="356666"/>
                  </a:lnTo>
                  <a:lnTo>
                    <a:pt x="3309099" y="356666"/>
                  </a:lnTo>
                  <a:lnTo>
                    <a:pt x="3303816" y="356666"/>
                  </a:lnTo>
                  <a:lnTo>
                    <a:pt x="3289020" y="353390"/>
                  </a:lnTo>
                  <a:lnTo>
                    <a:pt x="3287661" y="352120"/>
                  </a:lnTo>
                  <a:lnTo>
                    <a:pt x="3287014" y="350253"/>
                  </a:lnTo>
                  <a:lnTo>
                    <a:pt x="3287115" y="347802"/>
                  </a:lnTo>
                  <a:lnTo>
                    <a:pt x="3287204" y="345338"/>
                  </a:lnTo>
                  <a:lnTo>
                    <a:pt x="3407956" y="9829"/>
                  </a:lnTo>
                  <a:lnTo>
                    <a:pt x="3424758" y="419"/>
                  </a:lnTo>
                  <a:lnTo>
                    <a:pt x="3428301" y="139"/>
                  </a:lnTo>
                  <a:lnTo>
                    <a:pt x="3432810" y="0"/>
                  </a:lnTo>
                  <a:lnTo>
                    <a:pt x="3438271" y="0"/>
                  </a:lnTo>
                  <a:close/>
                </a:path>
                <a:path w="3869054" h="360680">
                  <a:moveTo>
                    <a:pt x="2807296" y="0"/>
                  </a:moveTo>
                  <a:lnTo>
                    <a:pt x="2812935" y="0"/>
                  </a:lnTo>
                  <a:lnTo>
                    <a:pt x="2817393" y="139"/>
                  </a:lnTo>
                  <a:lnTo>
                    <a:pt x="2820670" y="419"/>
                  </a:lnTo>
                  <a:lnTo>
                    <a:pt x="2823959" y="685"/>
                  </a:lnTo>
                  <a:lnTo>
                    <a:pt x="2831731" y="4914"/>
                  </a:lnTo>
                  <a:lnTo>
                    <a:pt x="2832379" y="6197"/>
                  </a:lnTo>
                  <a:lnTo>
                    <a:pt x="2832874" y="7835"/>
                  </a:lnTo>
                  <a:lnTo>
                    <a:pt x="2833243" y="9829"/>
                  </a:lnTo>
                  <a:lnTo>
                    <a:pt x="2912706" y="305879"/>
                  </a:lnTo>
                  <a:lnTo>
                    <a:pt x="2912986" y="305879"/>
                  </a:lnTo>
                  <a:lnTo>
                    <a:pt x="2988360" y="10375"/>
                  </a:lnTo>
                  <a:lnTo>
                    <a:pt x="2988906" y="8381"/>
                  </a:lnTo>
                  <a:lnTo>
                    <a:pt x="3009938" y="0"/>
                  </a:lnTo>
                  <a:lnTo>
                    <a:pt x="3015399" y="0"/>
                  </a:lnTo>
                  <a:lnTo>
                    <a:pt x="3020491" y="0"/>
                  </a:lnTo>
                  <a:lnTo>
                    <a:pt x="3038741" y="5333"/>
                  </a:lnTo>
                  <a:lnTo>
                    <a:pt x="3039567" y="6692"/>
                  </a:lnTo>
                  <a:lnTo>
                    <a:pt x="3040253" y="8381"/>
                  </a:lnTo>
                  <a:lnTo>
                    <a:pt x="3040799" y="10375"/>
                  </a:lnTo>
                  <a:lnTo>
                    <a:pt x="3121901" y="305879"/>
                  </a:lnTo>
                  <a:lnTo>
                    <a:pt x="3122447" y="305879"/>
                  </a:lnTo>
                  <a:lnTo>
                    <a:pt x="3200285" y="10109"/>
                  </a:lnTo>
                  <a:lnTo>
                    <a:pt x="3200831" y="8293"/>
                  </a:lnTo>
                  <a:lnTo>
                    <a:pt x="3201377" y="6692"/>
                  </a:lnTo>
                  <a:lnTo>
                    <a:pt x="3201924" y="5333"/>
                  </a:lnTo>
                  <a:lnTo>
                    <a:pt x="3202470" y="3962"/>
                  </a:lnTo>
                  <a:lnTo>
                    <a:pt x="3220135" y="0"/>
                  </a:lnTo>
                  <a:lnTo>
                    <a:pt x="3225406" y="0"/>
                  </a:lnTo>
                  <a:lnTo>
                    <a:pt x="3230867" y="0"/>
                  </a:lnTo>
                  <a:lnTo>
                    <a:pt x="3235198" y="228"/>
                  </a:lnTo>
                  <a:lnTo>
                    <a:pt x="3238385" y="685"/>
                  </a:lnTo>
                  <a:lnTo>
                    <a:pt x="3241573" y="1142"/>
                  </a:lnTo>
                  <a:lnTo>
                    <a:pt x="3243884" y="2006"/>
                  </a:lnTo>
                  <a:lnTo>
                    <a:pt x="3245345" y="3276"/>
                  </a:lnTo>
                  <a:lnTo>
                    <a:pt x="3246805" y="4559"/>
                  </a:lnTo>
                  <a:lnTo>
                    <a:pt x="3247491" y="6375"/>
                  </a:lnTo>
                  <a:lnTo>
                    <a:pt x="3247390" y="8737"/>
                  </a:lnTo>
                  <a:lnTo>
                    <a:pt x="3247301" y="11112"/>
                  </a:lnTo>
                  <a:lnTo>
                    <a:pt x="3246805" y="14389"/>
                  </a:lnTo>
                  <a:lnTo>
                    <a:pt x="3245891" y="18580"/>
                  </a:lnTo>
                  <a:lnTo>
                    <a:pt x="3152216" y="344652"/>
                  </a:lnTo>
                  <a:lnTo>
                    <a:pt x="3151492" y="347205"/>
                  </a:lnTo>
                  <a:lnTo>
                    <a:pt x="3133509" y="356120"/>
                  </a:lnTo>
                  <a:lnTo>
                    <a:pt x="3129775" y="356488"/>
                  </a:lnTo>
                  <a:lnTo>
                    <a:pt x="3125177" y="356666"/>
                  </a:lnTo>
                  <a:lnTo>
                    <a:pt x="3119716" y="356666"/>
                  </a:lnTo>
                  <a:lnTo>
                    <a:pt x="3114078" y="356666"/>
                  </a:lnTo>
                  <a:lnTo>
                    <a:pt x="3109302" y="356488"/>
                  </a:lnTo>
                  <a:lnTo>
                    <a:pt x="3105378" y="356120"/>
                  </a:lnTo>
                  <a:lnTo>
                    <a:pt x="3101467" y="355765"/>
                  </a:lnTo>
                  <a:lnTo>
                    <a:pt x="3012935" y="77838"/>
                  </a:lnTo>
                  <a:lnTo>
                    <a:pt x="3012389" y="77838"/>
                  </a:lnTo>
                  <a:lnTo>
                    <a:pt x="2944114" y="344652"/>
                  </a:lnTo>
                  <a:lnTo>
                    <a:pt x="2943567" y="347205"/>
                  </a:lnTo>
                  <a:lnTo>
                    <a:pt x="2942666" y="349249"/>
                  </a:lnTo>
                  <a:lnTo>
                    <a:pt x="2941383" y="350799"/>
                  </a:lnTo>
                  <a:lnTo>
                    <a:pt x="2940113" y="352348"/>
                  </a:lnTo>
                  <a:lnTo>
                    <a:pt x="2938297" y="353529"/>
                  </a:lnTo>
                  <a:lnTo>
                    <a:pt x="2935922" y="354355"/>
                  </a:lnTo>
                  <a:lnTo>
                    <a:pt x="2933560" y="355168"/>
                  </a:lnTo>
                  <a:lnTo>
                    <a:pt x="2930512" y="355765"/>
                  </a:lnTo>
                  <a:lnTo>
                    <a:pt x="2926778" y="356120"/>
                  </a:lnTo>
                  <a:lnTo>
                    <a:pt x="2923044" y="356488"/>
                  </a:lnTo>
                  <a:lnTo>
                    <a:pt x="2918269" y="356666"/>
                  </a:lnTo>
                  <a:lnTo>
                    <a:pt x="2912440" y="356666"/>
                  </a:lnTo>
                  <a:lnTo>
                    <a:pt x="2906433" y="356666"/>
                  </a:lnTo>
                  <a:lnTo>
                    <a:pt x="2901416" y="356488"/>
                  </a:lnTo>
                  <a:lnTo>
                    <a:pt x="2897416" y="356120"/>
                  </a:lnTo>
                  <a:lnTo>
                    <a:pt x="2893415" y="355765"/>
                  </a:lnTo>
                  <a:lnTo>
                    <a:pt x="2881718" y="350799"/>
                  </a:lnTo>
                  <a:lnTo>
                    <a:pt x="2880347" y="349249"/>
                  </a:lnTo>
                  <a:lnTo>
                    <a:pt x="2879394" y="347205"/>
                  </a:lnTo>
                  <a:lnTo>
                    <a:pt x="2878848" y="344652"/>
                  </a:lnTo>
                  <a:lnTo>
                    <a:pt x="2785440" y="18300"/>
                  </a:lnTo>
                  <a:lnTo>
                    <a:pt x="2784348" y="14109"/>
                  </a:lnTo>
                  <a:lnTo>
                    <a:pt x="2783763" y="10833"/>
                  </a:lnTo>
                  <a:lnTo>
                    <a:pt x="2783674" y="8470"/>
                  </a:lnTo>
                  <a:lnTo>
                    <a:pt x="2783586" y="6108"/>
                  </a:lnTo>
                  <a:lnTo>
                    <a:pt x="2784309" y="4279"/>
                  </a:lnTo>
                  <a:lnTo>
                    <a:pt x="2785859" y="3009"/>
                  </a:lnTo>
                  <a:lnTo>
                    <a:pt x="2787408" y="1727"/>
                  </a:lnTo>
                  <a:lnTo>
                    <a:pt x="2789910" y="914"/>
                  </a:lnTo>
                  <a:lnTo>
                    <a:pt x="2793365" y="546"/>
                  </a:lnTo>
                  <a:lnTo>
                    <a:pt x="2796819" y="190"/>
                  </a:lnTo>
                  <a:lnTo>
                    <a:pt x="2801467" y="0"/>
                  </a:lnTo>
                  <a:lnTo>
                    <a:pt x="2807296" y="0"/>
                  </a:lnTo>
                  <a:close/>
                </a:path>
                <a:path w="3869054" h="360680">
                  <a:moveTo>
                    <a:pt x="819556" y="0"/>
                  </a:moveTo>
                  <a:lnTo>
                    <a:pt x="824115" y="0"/>
                  </a:lnTo>
                  <a:lnTo>
                    <a:pt x="827887" y="228"/>
                  </a:lnTo>
                  <a:lnTo>
                    <a:pt x="843051" y="7289"/>
                  </a:lnTo>
                  <a:lnTo>
                    <a:pt x="843051" y="8737"/>
                  </a:lnTo>
                  <a:lnTo>
                    <a:pt x="843051" y="347929"/>
                  </a:lnTo>
                  <a:lnTo>
                    <a:pt x="843051" y="349389"/>
                  </a:lnTo>
                  <a:lnTo>
                    <a:pt x="842683" y="350659"/>
                  </a:lnTo>
                  <a:lnTo>
                    <a:pt x="824115" y="356666"/>
                  </a:lnTo>
                  <a:lnTo>
                    <a:pt x="819556" y="356666"/>
                  </a:lnTo>
                  <a:lnTo>
                    <a:pt x="815187" y="356666"/>
                  </a:lnTo>
                  <a:lnTo>
                    <a:pt x="797166" y="351751"/>
                  </a:lnTo>
                  <a:lnTo>
                    <a:pt x="796442" y="350659"/>
                  </a:lnTo>
                  <a:lnTo>
                    <a:pt x="796074" y="349389"/>
                  </a:lnTo>
                  <a:lnTo>
                    <a:pt x="796074" y="347929"/>
                  </a:lnTo>
                  <a:lnTo>
                    <a:pt x="796074" y="8737"/>
                  </a:lnTo>
                  <a:lnTo>
                    <a:pt x="796074" y="7289"/>
                  </a:lnTo>
                  <a:lnTo>
                    <a:pt x="796480" y="6007"/>
                  </a:lnTo>
                  <a:lnTo>
                    <a:pt x="797306" y="4914"/>
                  </a:lnTo>
                  <a:lnTo>
                    <a:pt x="798118" y="3822"/>
                  </a:lnTo>
                  <a:lnTo>
                    <a:pt x="808774" y="685"/>
                  </a:lnTo>
                  <a:lnTo>
                    <a:pt x="811771" y="228"/>
                  </a:lnTo>
                  <a:lnTo>
                    <a:pt x="815378" y="0"/>
                  </a:lnTo>
                  <a:lnTo>
                    <a:pt x="819556" y="0"/>
                  </a:lnTo>
                  <a:close/>
                </a:path>
                <a:path w="3869054" h="360680">
                  <a:moveTo>
                    <a:pt x="23482" y="0"/>
                  </a:moveTo>
                  <a:lnTo>
                    <a:pt x="27851" y="0"/>
                  </a:lnTo>
                  <a:lnTo>
                    <a:pt x="31584" y="228"/>
                  </a:lnTo>
                  <a:lnTo>
                    <a:pt x="34683" y="685"/>
                  </a:lnTo>
                  <a:lnTo>
                    <a:pt x="37782" y="1142"/>
                  </a:lnTo>
                  <a:lnTo>
                    <a:pt x="40195" y="1689"/>
                  </a:lnTo>
                  <a:lnTo>
                    <a:pt x="41922" y="2324"/>
                  </a:lnTo>
                  <a:lnTo>
                    <a:pt x="43649" y="2959"/>
                  </a:lnTo>
                  <a:lnTo>
                    <a:pt x="44881" y="3822"/>
                  </a:lnTo>
                  <a:lnTo>
                    <a:pt x="45605" y="4914"/>
                  </a:lnTo>
                  <a:lnTo>
                    <a:pt x="46329" y="6007"/>
                  </a:lnTo>
                  <a:lnTo>
                    <a:pt x="46697" y="7289"/>
                  </a:lnTo>
                  <a:lnTo>
                    <a:pt x="46697" y="8737"/>
                  </a:lnTo>
                  <a:lnTo>
                    <a:pt x="46697" y="222300"/>
                  </a:lnTo>
                  <a:lnTo>
                    <a:pt x="52704" y="265188"/>
                  </a:lnTo>
                  <a:lnTo>
                    <a:pt x="76009" y="301331"/>
                  </a:lnTo>
                  <a:lnTo>
                    <a:pt x="114325" y="318542"/>
                  </a:lnTo>
                  <a:lnTo>
                    <a:pt x="133273" y="320078"/>
                  </a:lnTo>
                  <a:lnTo>
                    <a:pt x="143232" y="319702"/>
                  </a:lnTo>
                  <a:lnTo>
                    <a:pt x="184477" y="306555"/>
                  </a:lnTo>
                  <a:lnTo>
                    <a:pt x="210437" y="274793"/>
                  </a:lnTo>
                  <a:lnTo>
                    <a:pt x="219203" y="236268"/>
                  </a:lnTo>
                  <a:lnTo>
                    <a:pt x="219570" y="224764"/>
                  </a:lnTo>
                  <a:lnTo>
                    <a:pt x="219570" y="8737"/>
                  </a:lnTo>
                  <a:lnTo>
                    <a:pt x="219570" y="7289"/>
                  </a:lnTo>
                  <a:lnTo>
                    <a:pt x="219938" y="6007"/>
                  </a:lnTo>
                  <a:lnTo>
                    <a:pt x="220662" y="4914"/>
                  </a:lnTo>
                  <a:lnTo>
                    <a:pt x="221386" y="3822"/>
                  </a:lnTo>
                  <a:lnTo>
                    <a:pt x="231724" y="685"/>
                  </a:lnTo>
                  <a:lnTo>
                    <a:pt x="234734" y="228"/>
                  </a:lnTo>
                  <a:lnTo>
                    <a:pt x="238506" y="0"/>
                  </a:lnTo>
                  <a:lnTo>
                    <a:pt x="243052" y="0"/>
                  </a:lnTo>
                  <a:lnTo>
                    <a:pt x="247421" y="0"/>
                  </a:lnTo>
                  <a:lnTo>
                    <a:pt x="251117" y="228"/>
                  </a:lnTo>
                  <a:lnTo>
                    <a:pt x="254114" y="685"/>
                  </a:lnTo>
                  <a:lnTo>
                    <a:pt x="257124" y="1142"/>
                  </a:lnTo>
                  <a:lnTo>
                    <a:pt x="259486" y="1689"/>
                  </a:lnTo>
                  <a:lnTo>
                    <a:pt x="261213" y="2324"/>
                  </a:lnTo>
                  <a:lnTo>
                    <a:pt x="262953" y="2959"/>
                  </a:lnTo>
                  <a:lnTo>
                    <a:pt x="264223" y="3822"/>
                  </a:lnTo>
                  <a:lnTo>
                    <a:pt x="265036" y="4914"/>
                  </a:lnTo>
                  <a:lnTo>
                    <a:pt x="265861" y="6007"/>
                  </a:lnTo>
                  <a:lnTo>
                    <a:pt x="266268" y="7289"/>
                  </a:lnTo>
                  <a:lnTo>
                    <a:pt x="266268" y="8737"/>
                  </a:lnTo>
                  <a:lnTo>
                    <a:pt x="266268" y="224497"/>
                  </a:lnTo>
                  <a:lnTo>
                    <a:pt x="260969" y="268912"/>
                  </a:lnTo>
                  <a:lnTo>
                    <a:pt x="245414" y="305293"/>
                  </a:lnTo>
                  <a:lnTo>
                    <a:pt x="210558" y="340079"/>
                  </a:lnTo>
                  <a:lnTo>
                    <a:pt x="174360" y="355148"/>
                  </a:lnTo>
                  <a:lnTo>
                    <a:pt x="130263" y="360222"/>
                  </a:lnTo>
                  <a:lnTo>
                    <a:pt x="115978" y="359693"/>
                  </a:lnTo>
                  <a:lnTo>
                    <a:pt x="77012" y="351751"/>
                  </a:lnTo>
                  <a:lnTo>
                    <a:pt x="35775" y="326770"/>
                  </a:lnTo>
                  <a:lnTo>
                    <a:pt x="9283" y="285394"/>
                  </a:lnTo>
                  <a:lnTo>
                    <a:pt x="580" y="243812"/>
                  </a:lnTo>
                  <a:lnTo>
                    <a:pt x="0" y="228041"/>
                  </a:lnTo>
                  <a:lnTo>
                    <a:pt x="0" y="8737"/>
                  </a:lnTo>
                  <a:lnTo>
                    <a:pt x="0" y="7289"/>
                  </a:lnTo>
                  <a:lnTo>
                    <a:pt x="368" y="6007"/>
                  </a:lnTo>
                  <a:lnTo>
                    <a:pt x="1092" y="4914"/>
                  </a:lnTo>
                  <a:lnTo>
                    <a:pt x="1816" y="3822"/>
                  </a:lnTo>
                  <a:lnTo>
                    <a:pt x="3098" y="2959"/>
                  </a:lnTo>
                  <a:lnTo>
                    <a:pt x="4914" y="2324"/>
                  </a:lnTo>
                  <a:lnTo>
                    <a:pt x="6730" y="1689"/>
                  </a:lnTo>
                  <a:lnTo>
                    <a:pt x="9105" y="1142"/>
                  </a:lnTo>
                  <a:lnTo>
                    <a:pt x="12014" y="685"/>
                  </a:lnTo>
                  <a:lnTo>
                    <a:pt x="14922" y="228"/>
                  </a:lnTo>
                  <a:lnTo>
                    <a:pt x="18745" y="0"/>
                  </a:lnTo>
                  <a:lnTo>
                    <a:pt x="23482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47208" y="0"/>
              <a:ext cx="1164031" cy="953757"/>
            </a:xfrm>
            <a:prstGeom prst="rect">
              <a:avLst/>
            </a:prstGeom>
          </p:spPr>
        </p:pic>
        <p:pic>
          <p:nvPicPr>
            <p:cNvPr id="10" name="object 10" descr="A white emblem with a shield and eagle  Description automatically generated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092695" y="158495"/>
              <a:ext cx="679703" cy="758951"/>
            </a:xfrm>
            <a:prstGeom prst="rect">
              <a:avLst/>
            </a:prstGeom>
          </p:spPr>
        </p:pic>
        <p:pic>
          <p:nvPicPr>
            <p:cNvPr id="11" name="object 11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grpSp>
        <p:nvGrpSpPr>
          <p:cNvPr id="12" name="object 12"/>
          <p:cNvGrpSpPr/>
          <p:nvPr/>
        </p:nvGrpSpPr>
        <p:grpSpPr>
          <a:xfrm>
            <a:off x="342900" y="1755648"/>
            <a:ext cx="7303134" cy="4373880"/>
            <a:chOff x="342900" y="1755648"/>
            <a:chExt cx="7303134" cy="4373880"/>
          </a:xfrm>
        </p:grpSpPr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2900" y="1755648"/>
              <a:ext cx="5969507" cy="4373879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79488" y="1790852"/>
              <a:ext cx="5843778" cy="4249372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74726" y="1786089"/>
              <a:ext cx="5853430" cy="4258945"/>
            </a:xfrm>
            <a:custGeom>
              <a:avLst/>
              <a:gdLst/>
              <a:ahLst/>
              <a:cxnLst/>
              <a:rect l="l" t="t" r="r" b="b"/>
              <a:pathLst>
                <a:path w="5853430" h="4258945">
                  <a:moveTo>
                    <a:pt x="0" y="0"/>
                  </a:moveTo>
                  <a:lnTo>
                    <a:pt x="5853303" y="0"/>
                  </a:lnTo>
                  <a:lnTo>
                    <a:pt x="5853303" y="4258906"/>
                  </a:lnTo>
                  <a:lnTo>
                    <a:pt x="0" y="4258906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131308" y="2705100"/>
              <a:ext cx="2450591" cy="2363723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113020" y="2685288"/>
              <a:ext cx="2532887" cy="2446019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5162308" y="2736342"/>
              <a:ext cx="2334260" cy="2247265"/>
            </a:xfrm>
            <a:custGeom>
              <a:avLst/>
              <a:gdLst/>
              <a:ahLst/>
              <a:cxnLst/>
              <a:rect l="l" t="t" r="r" b="b"/>
              <a:pathLst>
                <a:path w="2334259" h="2247265">
                  <a:moveTo>
                    <a:pt x="2333802" y="0"/>
                  </a:moveTo>
                  <a:lnTo>
                    <a:pt x="0" y="0"/>
                  </a:lnTo>
                  <a:lnTo>
                    <a:pt x="0" y="2246769"/>
                  </a:lnTo>
                  <a:lnTo>
                    <a:pt x="2333802" y="2246769"/>
                  </a:lnTo>
                  <a:lnTo>
                    <a:pt x="233380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5162308" y="2736342"/>
              <a:ext cx="2334260" cy="2247265"/>
            </a:xfrm>
            <a:custGeom>
              <a:avLst/>
              <a:gdLst/>
              <a:ahLst/>
              <a:cxnLst/>
              <a:rect l="l" t="t" r="r" b="b"/>
              <a:pathLst>
                <a:path w="2334259" h="2247265">
                  <a:moveTo>
                    <a:pt x="0" y="0"/>
                  </a:moveTo>
                  <a:lnTo>
                    <a:pt x="2333802" y="0"/>
                  </a:lnTo>
                  <a:lnTo>
                    <a:pt x="2333802" y="2246769"/>
                  </a:lnTo>
                  <a:lnTo>
                    <a:pt x="0" y="2246769"/>
                  </a:lnTo>
                  <a:lnTo>
                    <a:pt x="0" y="0"/>
                  </a:lnTo>
                  <a:close/>
                </a:path>
              </a:pathLst>
            </a:custGeom>
            <a:ln w="9525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277333" y="2754121"/>
            <a:ext cx="2115820" cy="2159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ctr">
              <a:lnSpc>
                <a:spcPct val="100000"/>
              </a:lnSpc>
              <a:spcBef>
                <a:spcPts val="100"/>
              </a:spcBef>
            </a:pPr>
            <a:r>
              <a:rPr sz="1800" b="1" dirty="0">
                <a:latin typeface="Calibri"/>
                <a:cs typeface="Calibri"/>
              </a:rPr>
              <a:t>Step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6: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Enter</a:t>
            </a:r>
            <a:r>
              <a:rPr sz="1800" b="1" spc="-6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payment information.</a:t>
            </a:r>
            <a:endParaRPr sz="1800">
              <a:latin typeface="Calibri"/>
              <a:cs typeface="Calibri"/>
            </a:endParaRPr>
          </a:p>
          <a:p>
            <a:pPr marL="79375" marR="83820" indent="-1270" algn="ctr">
              <a:lnSpc>
                <a:spcPct val="100000"/>
              </a:lnSpc>
              <a:spcBef>
                <a:spcPts val="1680"/>
              </a:spcBef>
            </a:pPr>
            <a:r>
              <a:rPr sz="1800" dirty="0">
                <a:latin typeface="Calibri"/>
                <a:cs typeface="Calibri"/>
              </a:rPr>
              <a:t>If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4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selected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25" dirty="0">
                <a:latin typeface="Calibri"/>
                <a:cs typeface="Calibri"/>
              </a:rPr>
              <a:t>the “Pay-</a:t>
            </a:r>
            <a:r>
              <a:rPr sz="1800" spc="-10" dirty="0">
                <a:latin typeface="Calibri"/>
                <a:cs typeface="Calibri"/>
              </a:rPr>
              <a:t>at-Council” </a:t>
            </a:r>
            <a:r>
              <a:rPr sz="1800" dirty="0">
                <a:latin typeface="Calibri"/>
                <a:cs typeface="Calibri"/>
              </a:rPr>
              <a:t>option,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you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will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get</a:t>
            </a:r>
            <a:r>
              <a:rPr sz="1800" spc="-50" dirty="0">
                <a:latin typeface="Calibri"/>
                <a:cs typeface="Calibri"/>
              </a:rPr>
              <a:t> a </a:t>
            </a:r>
            <a:r>
              <a:rPr sz="1800" spc="-10" dirty="0">
                <a:latin typeface="Calibri"/>
                <a:cs typeface="Calibri"/>
              </a:rPr>
              <a:t>different</a:t>
            </a:r>
            <a:r>
              <a:rPr sz="1800" spc="-8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screen</a:t>
            </a:r>
            <a:r>
              <a:rPr sz="1800" spc="-60" dirty="0">
                <a:latin typeface="Calibri"/>
                <a:cs typeface="Calibri"/>
              </a:rPr>
              <a:t> </a:t>
            </a:r>
            <a:r>
              <a:rPr sz="1800" spc="-20" dirty="0">
                <a:latin typeface="Calibri"/>
                <a:cs typeface="Calibri"/>
              </a:rPr>
              <a:t>with </a:t>
            </a:r>
            <a:r>
              <a:rPr sz="1800" spc="-10" dirty="0">
                <a:latin typeface="Calibri"/>
                <a:cs typeface="Calibri"/>
              </a:rPr>
              <a:t>instructions.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1014983" y="6348984"/>
            <a:ext cx="6193790" cy="3526790"/>
            <a:chOff x="1014983" y="6348984"/>
            <a:chExt cx="6193790" cy="3526790"/>
          </a:xfrm>
        </p:grpSpPr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404872" y="6348984"/>
              <a:ext cx="4803647" cy="3526535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441435" y="6384265"/>
              <a:ext cx="4677702" cy="3401452"/>
            </a:xfrm>
            <a:prstGeom prst="rect">
              <a:avLst/>
            </a:prstGeom>
          </p:spPr>
        </p:pic>
        <p:sp>
          <p:nvSpPr>
            <p:cNvPr id="24" name="object 24"/>
            <p:cNvSpPr/>
            <p:nvPr/>
          </p:nvSpPr>
          <p:spPr>
            <a:xfrm>
              <a:off x="2436672" y="6379502"/>
              <a:ext cx="4687570" cy="3411220"/>
            </a:xfrm>
            <a:custGeom>
              <a:avLst/>
              <a:gdLst/>
              <a:ahLst/>
              <a:cxnLst/>
              <a:rect l="l" t="t" r="r" b="b"/>
              <a:pathLst>
                <a:path w="4687570" h="3411220">
                  <a:moveTo>
                    <a:pt x="0" y="0"/>
                  </a:moveTo>
                  <a:lnTo>
                    <a:pt x="4687239" y="0"/>
                  </a:lnTo>
                  <a:lnTo>
                    <a:pt x="4687239" y="3410978"/>
                  </a:lnTo>
                  <a:lnTo>
                    <a:pt x="0" y="3410978"/>
                  </a:lnTo>
                  <a:lnTo>
                    <a:pt x="0" y="0"/>
                  </a:lnTo>
                  <a:close/>
                </a:path>
              </a:pathLst>
            </a:custGeom>
            <a:ln w="9524">
              <a:solidFill>
                <a:srgbClr val="27519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" name="object 2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014983" y="7559040"/>
              <a:ext cx="1778507" cy="486155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16735" y="7959991"/>
              <a:ext cx="1176527" cy="165976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316735" y="7539228"/>
              <a:ext cx="1176527" cy="51422"/>
            </a:xfrm>
            <a:prstGeom prst="rect">
              <a:avLst/>
            </a:prstGeom>
          </p:spPr>
        </p:pic>
      </p:grpSp>
      <p:sp>
        <p:nvSpPr>
          <p:cNvPr id="28" name="object 28"/>
          <p:cNvSpPr txBox="1"/>
          <p:nvPr/>
        </p:nvSpPr>
        <p:spPr>
          <a:xfrm>
            <a:off x="1046797" y="7590650"/>
            <a:ext cx="1661795" cy="369570"/>
          </a:xfrm>
          <a:prstGeom prst="rect">
            <a:avLst/>
          </a:prstGeom>
          <a:solidFill>
            <a:srgbClr val="FFFFFF"/>
          </a:solidFill>
          <a:ln w="9525">
            <a:solidFill>
              <a:srgbClr val="27519E"/>
            </a:solidFill>
          </a:ln>
        </p:spPr>
        <p:txBody>
          <a:bodyPr vert="horz" wrap="square" lIns="0" tIns="30480" rIns="0" bIns="0" rtlCol="0">
            <a:spAutoFit/>
          </a:bodyPr>
          <a:lstStyle/>
          <a:p>
            <a:pPr marL="433070">
              <a:lnSpc>
                <a:spcPct val="100000"/>
              </a:lnSpc>
              <a:spcBef>
                <a:spcPts val="240"/>
              </a:spcBef>
            </a:pPr>
            <a:r>
              <a:rPr sz="1800" b="1" spc="-10" dirty="0">
                <a:latin typeface="Calibri"/>
                <a:cs typeface="Calibri"/>
              </a:rPr>
              <a:t>Success!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9" name="object 29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50" dirty="0"/>
              <a:t>7</a:t>
            </a:fld>
            <a:endParaRPr sz="105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pc="-30" dirty="0">
                <a:solidFill>
                  <a:srgbClr val="000000"/>
                </a:solidFill>
              </a:rPr>
              <a:t>FREQUENTLY</a:t>
            </a:r>
            <a:r>
              <a:rPr spc="-5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ASKED</a:t>
            </a:r>
            <a:r>
              <a:rPr spc="-60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QUESTIONS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000000"/>
                </a:solidFill>
              </a:rPr>
              <a:t>-</a:t>
            </a:r>
            <a:r>
              <a:rPr spc="-45" dirty="0">
                <a:solidFill>
                  <a:srgbClr val="000000"/>
                </a:solidFill>
              </a:rPr>
              <a:t> </a:t>
            </a:r>
            <a:r>
              <a:rPr dirty="0">
                <a:solidFill>
                  <a:srgbClr val="27519E"/>
                </a:solidFill>
              </a:rPr>
              <a:t>UNIT</a:t>
            </a:r>
            <a:r>
              <a:rPr spc="-40" dirty="0">
                <a:solidFill>
                  <a:srgbClr val="27519E"/>
                </a:solidFill>
              </a:rPr>
              <a:t> </a:t>
            </a:r>
            <a:r>
              <a:rPr spc="-10" dirty="0">
                <a:solidFill>
                  <a:srgbClr val="27519E"/>
                </a:solidFill>
              </a:rPr>
              <a:t>RENEWAL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85420" y="1633596"/>
            <a:ext cx="357124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65" dirty="0">
                <a:latin typeface="Calibri"/>
                <a:cs typeface="Calibri"/>
              </a:rPr>
              <a:t>When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can</a:t>
            </a:r>
            <a:r>
              <a:rPr sz="1400" b="1" i="1" spc="3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a</a:t>
            </a:r>
            <a:r>
              <a:rPr sz="1400" b="1" i="1" spc="3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unit</a:t>
            </a:r>
            <a:r>
              <a:rPr sz="1400" b="1" i="1" spc="4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begin</a:t>
            </a:r>
            <a:r>
              <a:rPr sz="1400" b="1" i="1" spc="3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 </a:t>
            </a:r>
            <a:r>
              <a:rPr sz="1400" b="1" i="1" spc="55" dirty="0">
                <a:latin typeface="Calibri"/>
                <a:cs typeface="Calibri"/>
              </a:rPr>
              <a:t>renewal</a:t>
            </a:r>
            <a:r>
              <a:rPr sz="1400" b="1" i="1" spc="-15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process?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85420" y="1847032"/>
            <a:ext cx="326771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10" dirty="0">
                <a:latin typeface="Calibri"/>
                <a:cs typeface="Calibri"/>
              </a:rPr>
              <a:t>The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recharter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system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opens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for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all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units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on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476244" y="1868804"/>
            <a:ext cx="81153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14"/>
              </a:lnSpc>
            </a:pPr>
            <a:r>
              <a:rPr sz="1400" b="1" spc="-10" dirty="0">
                <a:latin typeface="Calibri"/>
                <a:cs typeface="Calibri"/>
              </a:rPr>
              <a:t>11/1/202</a:t>
            </a:r>
            <a:r>
              <a:rPr lang="en-US" sz="1400" b="1" spc="-10" dirty="0">
                <a:latin typeface="Calibri"/>
                <a:cs typeface="Calibri"/>
              </a:rPr>
              <a:t>6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85420" y="2273723"/>
            <a:ext cx="7211695" cy="1093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b="1" i="1" spc="55" dirty="0">
                <a:latin typeface="Calibri"/>
                <a:cs typeface="Calibri"/>
              </a:rPr>
              <a:t>Who</a:t>
            </a:r>
            <a:r>
              <a:rPr sz="1400" b="1" i="1" spc="-15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can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75" dirty="0">
                <a:latin typeface="Calibri"/>
                <a:cs typeface="Calibri"/>
              </a:rPr>
              <a:t>submit</a:t>
            </a:r>
            <a:r>
              <a:rPr sz="1400" b="1" i="1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Unit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55" dirty="0">
                <a:latin typeface="Calibri"/>
                <a:cs typeface="Calibri"/>
              </a:rPr>
              <a:t>Renewal?</a:t>
            </a:r>
            <a:endParaRPr sz="140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5"/>
              </a:spcBef>
            </a:pPr>
            <a:r>
              <a:rPr sz="1400" spc="10" dirty="0">
                <a:latin typeface="Calibri"/>
                <a:cs typeface="Calibri"/>
              </a:rPr>
              <a:t>The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Charter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Organization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Rep,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45" dirty="0">
                <a:latin typeface="Calibri"/>
                <a:cs typeface="Calibri"/>
              </a:rPr>
              <a:t>Committee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Chairman,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or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Unit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Leader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are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the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only</a:t>
            </a:r>
            <a:r>
              <a:rPr sz="1400" spc="45" dirty="0">
                <a:latin typeface="Calibri"/>
                <a:cs typeface="Calibri"/>
              </a:rPr>
              <a:t> positions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that </a:t>
            </a:r>
            <a:r>
              <a:rPr sz="1400" spc="70" dirty="0">
                <a:latin typeface="Calibri"/>
                <a:cs typeface="Calibri"/>
              </a:rPr>
              <a:t>can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submit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the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Unit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Renewal.</a:t>
            </a:r>
            <a:endParaRPr sz="1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680"/>
              </a:spcBef>
            </a:pPr>
            <a:r>
              <a:rPr sz="1400" b="1" i="1" spc="65" dirty="0">
                <a:latin typeface="Calibri"/>
                <a:cs typeface="Calibri"/>
              </a:rPr>
              <a:t>When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are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Unit</a:t>
            </a:r>
            <a:r>
              <a:rPr sz="1400" b="1" i="1" spc="30" dirty="0">
                <a:latin typeface="Calibri"/>
                <a:cs typeface="Calibri"/>
              </a:rPr>
              <a:t> </a:t>
            </a:r>
            <a:r>
              <a:rPr sz="1400" b="1" i="1" spc="75" dirty="0">
                <a:latin typeface="Calibri"/>
                <a:cs typeface="Calibri"/>
              </a:rPr>
              <a:t>Renewals</a:t>
            </a:r>
            <a:r>
              <a:rPr sz="1400" b="1" i="1" spc="-25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due?</a:t>
            </a:r>
            <a:endParaRPr sz="1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5420" y="3340718"/>
            <a:ext cx="1741170" cy="2393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dirty="0">
                <a:latin typeface="Calibri"/>
                <a:cs typeface="Calibri"/>
              </a:rPr>
              <a:t>Unit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50" dirty="0">
                <a:latin typeface="Calibri"/>
                <a:cs typeface="Calibri"/>
              </a:rPr>
              <a:t>Renewals</a:t>
            </a:r>
            <a:r>
              <a:rPr sz="1400" dirty="0">
                <a:latin typeface="Calibri"/>
                <a:cs typeface="Calibri"/>
              </a:rPr>
              <a:t> are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due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50720" y="3362325"/>
            <a:ext cx="868680" cy="205184"/>
          </a:xfrm>
          <a:prstGeom prst="rect">
            <a:avLst/>
          </a:prstGeom>
          <a:solidFill>
            <a:srgbClr val="FFFF00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614"/>
              </a:lnSpc>
            </a:pPr>
            <a:r>
              <a:rPr sz="1400" b="1" spc="-10" dirty="0">
                <a:latin typeface="Calibri"/>
                <a:cs typeface="Calibri"/>
              </a:rPr>
              <a:t>12/</a:t>
            </a:r>
            <a:r>
              <a:rPr lang="en-US" sz="1400" b="1" spc="-10" dirty="0">
                <a:latin typeface="Calibri"/>
                <a:cs typeface="Calibri"/>
              </a:rPr>
              <a:t>3</a:t>
            </a:r>
            <a:r>
              <a:rPr sz="1400" b="1" spc="-10" dirty="0">
                <a:latin typeface="Calibri"/>
                <a:cs typeface="Calibri"/>
              </a:rPr>
              <a:t>1/20</a:t>
            </a:r>
            <a:r>
              <a:rPr lang="en-US" sz="1400" b="1" spc="-10" dirty="0">
                <a:latin typeface="Calibri"/>
                <a:cs typeface="Calibri"/>
              </a:rPr>
              <a:t>26</a:t>
            </a:r>
            <a:endParaRPr sz="1400" dirty="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5420" y="3767408"/>
            <a:ext cx="7387590" cy="59227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1400" b="1" i="1" dirty="0">
                <a:latin typeface="Calibri"/>
                <a:cs typeface="Calibri"/>
              </a:rPr>
              <a:t>Are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we</a:t>
            </a:r>
            <a:r>
              <a:rPr sz="1400" b="1" i="1" spc="25" dirty="0">
                <a:latin typeface="Calibri"/>
                <a:cs typeface="Calibri"/>
              </a:rPr>
              <a:t> </a:t>
            </a:r>
            <a:r>
              <a:rPr sz="1400" b="1" i="1" spc="55" dirty="0">
                <a:latin typeface="Calibri"/>
                <a:cs typeface="Calibri"/>
              </a:rPr>
              <a:t>required</a:t>
            </a:r>
            <a:r>
              <a:rPr sz="1400" b="1" i="1" spc="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to</a:t>
            </a:r>
            <a:r>
              <a:rPr sz="1400" b="1" i="1" spc="4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pay</a:t>
            </a:r>
            <a:r>
              <a:rPr sz="1400" b="1" i="1" spc="25" dirty="0">
                <a:latin typeface="Calibri"/>
                <a:cs typeface="Calibri"/>
              </a:rPr>
              <a:t> </a:t>
            </a:r>
            <a:r>
              <a:rPr sz="1400" b="1" i="1" spc="45" dirty="0">
                <a:latin typeface="Calibri"/>
                <a:cs typeface="Calibri"/>
              </a:rPr>
              <a:t>online?</a:t>
            </a:r>
            <a:endParaRPr sz="1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No,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there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70" dirty="0">
                <a:latin typeface="Calibri"/>
                <a:cs typeface="Calibri"/>
              </a:rPr>
              <a:t>is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an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option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pay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at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60" dirty="0">
                <a:latin typeface="Calibri"/>
                <a:cs typeface="Calibri"/>
              </a:rPr>
              <a:t> council</a:t>
            </a:r>
            <a:r>
              <a:rPr sz="1400" spc="7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office.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Units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70" dirty="0">
                <a:latin typeface="Calibri"/>
                <a:cs typeface="Calibri"/>
              </a:rPr>
              <a:t>can </a:t>
            </a:r>
            <a:r>
              <a:rPr sz="1400" dirty="0">
                <a:latin typeface="Calibri"/>
                <a:cs typeface="Calibri"/>
              </a:rPr>
              <a:t>pay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recharter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several</a:t>
            </a:r>
            <a:r>
              <a:rPr sz="1400" spc="-10" dirty="0">
                <a:latin typeface="Calibri"/>
                <a:cs typeface="Calibri"/>
              </a:rPr>
              <a:t> ways:</a:t>
            </a:r>
            <a:endParaRPr sz="1400" dirty="0">
              <a:latin typeface="Calibri"/>
              <a:cs typeface="Calibri"/>
            </a:endParaRPr>
          </a:p>
          <a:p>
            <a:pPr marL="377825" indent="-273685">
              <a:lnSpc>
                <a:spcPct val="100000"/>
              </a:lnSpc>
              <a:spcBef>
                <a:spcPts val="5"/>
              </a:spcBef>
              <a:buFont typeface="Arial"/>
              <a:buChar char="•"/>
              <a:tabLst>
                <a:tab pos="377825" algn="l"/>
              </a:tabLst>
            </a:pPr>
            <a:r>
              <a:rPr sz="1200" b="1" spc="20" dirty="0">
                <a:latin typeface="Calibri"/>
                <a:cs typeface="Calibri"/>
              </a:rPr>
              <a:t>By</a:t>
            </a:r>
            <a:r>
              <a:rPr sz="1200" b="1" spc="-5" dirty="0">
                <a:latin typeface="Calibri"/>
                <a:cs typeface="Calibri"/>
              </a:rPr>
              <a:t> </a:t>
            </a:r>
            <a:r>
              <a:rPr sz="1200" b="1" spc="50" dirty="0">
                <a:latin typeface="Calibri"/>
                <a:cs typeface="Calibri"/>
              </a:rPr>
              <a:t>credit</a:t>
            </a:r>
            <a:r>
              <a:rPr sz="1200" b="1" dirty="0">
                <a:latin typeface="Calibri"/>
                <a:cs typeface="Calibri"/>
              </a:rPr>
              <a:t> </a:t>
            </a:r>
            <a:r>
              <a:rPr sz="1200" b="1" spc="60" dirty="0">
                <a:latin typeface="Calibri"/>
                <a:cs typeface="Calibri"/>
              </a:rPr>
              <a:t>card</a:t>
            </a:r>
            <a:r>
              <a:rPr sz="1200" b="1" spc="15" dirty="0">
                <a:latin typeface="Calibri"/>
                <a:cs typeface="Calibri"/>
              </a:rPr>
              <a:t> </a:t>
            </a:r>
            <a:r>
              <a:rPr sz="1200" b="1" spc="20" dirty="0">
                <a:latin typeface="Calibri"/>
                <a:cs typeface="Calibri"/>
              </a:rPr>
              <a:t>online:</a:t>
            </a:r>
            <a:r>
              <a:rPr sz="1200" b="1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units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will have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to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pay </a:t>
            </a:r>
            <a:r>
              <a:rPr sz="1200" spc="70" dirty="0">
                <a:latin typeface="Calibri"/>
                <a:cs typeface="Calibri"/>
              </a:rPr>
              <a:t>3%</a:t>
            </a:r>
            <a:r>
              <a:rPr sz="1200" spc="10" dirty="0">
                <a:latin typeface="Calibri"/>
                <a:cs typeface="Calibri"/>
              </a:rPr>
              <a:t>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20" dirty="0">
                <a:latin typeface="Calibri"/>
                <a:cs typeface="Calibri"/>
              </a:rPr>
              <a:t> processing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fee.</a:t>
            </a:r>
            <a:endParaRPr sz="1200" dirty="0">
              <a:latin typeface="Calibri"/>
              <a:cs typeface="Calibri"/>
            </a:endParaRPr>
          </a:p>
          <a:p>
            <a:pPr marL="377825" indent="-273685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200" b="1" spc="20" dirty="0">
                <a:latin typeface="Calibri"/>
                <a:cs typeface="Calibri"/>
              </a:rPr>
              <a:t>By</a:t>
            </a:r>
            <a:r>
              <a:rPr sz="1200" b="1" dirty="0">
                <a:latin typeface="Calibri"/>
                <a:cs typeface="Calibri"/>
              </a:rPr>
              <a:t> </a:t>
            </a:r>
            <a:r>
              <a:rPr sz="1200" b="1" spc="50" dirty="0">
                <a:latin typeface="Calibri"/>
                <a:cs typeface="Calibri"/>
              </a:rPr>
              <a:t>e-</a:t>
            </a:r>
            <a:r>
              <a:rPr sz="1200" b="1" spc="95" dirty="0">
                <a:latin typeface="Calibri"/>
                <a:cs typeface="Calibri"/>
              </a:rPr>
              <a:t>check</a:t>
            </a:r>
            <a:r>
              <a:rPr sz="1200" b="1" spc="15" dirty="0">
                <a:latin typeface="Calibri"/>
                <a:cs typeface="Calibri"/>
              </a:rPr>
              <a:t> </a:t>
            </a:r>
            <a:r>
              <a:rPr sz="1200" b="1" spc="20" dirty="0">
                <a:latin typeface="Calibri"/>
                <a:cs typeface="Calibri"/>
              </a:rPr>
              <a:t>online:</a:t>
            </a:r>
            <a:r>
              <a:rPr sz="1200" b="1" spc="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units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will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have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to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pay </a:t>
            </a:r>
            <a:r>
              <a:rPr sz="1200" spc="55" dirty="0">
                <a:latin typeface="Calibri"/>
                <a:cs typeface="Calibri"/>
              </a:rPr>
              <a:t>a</a:t>
            </a:r>
            <a:r>
              <a:rPr sz="1200" spc="1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$1 processing</a:t>
            </a:r>
            <a:r>
              <a:rPr sz="1200" spc="30" dirty="0">
                <a:latin typeface="Calibri"/>
                <a:cs typeface="Calibri"/>
              </a:rPr>
              <a:t> </a:t>
            </a:r>
            <a:r>
              <a:rPr sz="1200" spc="-20" dirty="0">
                <a:latin typeface="Calibri"/>
                <a:cs typeface="Calibri"/>
              </a:rPr>
              <a:t>fee.</a:t>
            </a:r>
            <a:endParaRPr sz="1200" dirty="0">
              <a:latin typeface="Calibri"/>
              <a:cs typeface="Calibri"/>
            </a:endParaRPr>
          </a:p>
          <a:p>
            <a:pPr marL="377825" indent="-273685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200" b="1" dirty="0">
                <a:latin typeface="Calibri"/>
                <a:cs typeface="Calibri"/>
              </a:rPr>
              <a:t>Mailing</a:t>
            </a:r>
            <a:r>
              <a:rPr sz="1200" b="1" spc="35" dirty="0">
                <a:latin typeface="Calibri"/>
                <a:cs typeface="Calibri"/>
              </a:rPr>
              <a:t> </a:t>
            </a:r>
            <a:r>
              <a:rPr sz="1200" b="1" spc="70" dirty="0">
                <a:latin typeface="Calibri"/>
                <a:cs typeface="Calibri"/>
              </a:rPr>
              <a:t>a</a:t>
            </a:r>
            <a:r>
              <a:rPr sz="1200" b="1" spc="40" dirty="0">
                <a:latin typeface="Calibri"/>
                <a:cs typeface="Calibri"/>
              </a:rPr>
              <a:t> </a:t>
            </a:r>
            <a:r>
              <a:rPr sz="1200" b="1" spc="95" dirty="0">
                <a:latin typeface="Calibri"/>
                <a:cs typeface="Calibri"/>
              </a:rPr>
              <a:t>check</a:t>
            </a:r>
            <a:r>
              <a:rPr sz="1200" b="1" spc="3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to</a:t>
            </a:r>
            <a:r>
              <a:rPr sz="1200" spc="40" dirty="0">
                <a:latin typeface="Calibri"/>
                <a:cs typeface="Calibri"/>
              </a:rPr>
              <a:t> </a:t>
            </a:r>
            <a:r>
              <a:rPr lang="en-US" sz="1200" dirty="0">
                <a:latin typeface="Calibri"/>
                <a:cs typeface="Calibri"/>
              </a:rPr>
              <a:t>Atlanta Area </a:t>
            </a:r>
            <a:r>
              <a:rPr sz="1200" spc="60" dirty="0">
                <a:latin typeface="Calibri"/>
                <a:cs typeface="Calibri"/>
              </a:rPr>
              <a:t>Council</a:t>
            </a:r>
            <a:r>
              <a:rPr sz="1200" spc="45" dirty="0">
                <a:latin typeface="Calibri"/>
                <a:cs typeface="Calibri"/>
              </a:rPr>
              <a:t> </a:t>
            </a:r>
            <a:r>
              <a:rPr sz="1200" dirty="0">
                <a:latin typeface="Calibri"/>
                <a:cs typeface="Calibri"/>
              </a:rPr>
              <a:t>at</a:t>
            </a:r>
            <a:r>
              <a:rPr sz="1200" spc="50" dirty="0">
                <a:latin typeface="Calibri"/>
                <a:cs typeface="Calibri"/>
              </a:rPr>
              <a:t> </a:t>
            </a:r>
            <a:r>
              <a:rPr lang="en-US" sz="1200" spc="10" dirty="0">
                <a:latin typeface="Calibri"/>
                <a:cs typeface="Calibri"/>
              </a:rPr>
              <a:t>1800 Circle 75 Pkwy SE, Atlanta, Ga. 30339</a:t>
            </a:r>
            <a:endParaRPr sz="1200" dirty="0">
              <a:latin typeface="Calibri"/>
              <a:cs typeface="Calibri"/>
            </a:endParaRPr>
          </a:p>
          <a:p>
            <a:pPr marL="377825" indent="-273685">
              <a:lnSpc>
                <a:spcPct val="100000"/>
              </a:lnSpc>
              <a:buFont typeface="Arial"/>
              <a:buChar char="•"/>
              <a:tabLst>
                <a:tab pos="377825" algn="l"/>
              </a:tabLst>
            </a:pPr>
            <a:r>
              <a:rPr sz="1200" b="1" spc="20" dirty="0">
                <a:latin typeface="Calibri"/>
                <a:cs typeface="Calibri"/>
              </a:rPr>
              <a:t>Delivering</a:t>
            </a:r>
            <a:r>
              <a:rPr sz="1200" b="1" spc="-30" dirty="0">
                <a:latin typeface="Calibri"/>
                <a:cs typeface="Calibri"/>
              </a:rPr>
              <a:t> </a:t>
            </a:r>
            <a:r>
              <a:rPr sz="1200" b="1" spc="70" dirty="0">
                <a:latin typeface="Calibri"/>
                <a:cs typeface="Calibri"/>
              </a:rPr>
              <a:t>a</a:t>
            </a:r>
            <a:r>
              <a:rPr sz="1200" b="1" spc="15" dirty="0">
                <a:latin typeface="Calibri"/>
                <a:cs typeface="Calibri"/>
              </a:rPr>
              <a:t> </a:t>
            </a:r>
            <a:r>
              <a:rPr sz="1200" b="1" spc="95" dirty="0">
                <a:latin typeface="Calibri"/>
                <a:cs typeface="Calibri"/>
              </a:rPr>
              <a:t>check</a:t>
            </a:r>
            <a:r>
              <a:rPr sz="1200" b="1" spc="15" dirty="0">
                <a:latin typeface="Calibri"/>
                <a:cs typeface="Calibri"/>
              </a:rPr>
              <a:t> </a:t>
            </a:r>
            <a:r>
              <a:rPr sz="1200" spc="20" dirty="0">
                <a:latin typeface="Calibri"/>
                <a:cs typeface="Calibri"/>
              </a:rPr>
              <a:t>to the</a:t>
            </a:r>
            <a:r>
              <a:rPr sz="1200" spc="35" dirty="0">
                <a:latin typeface="Calibri"/>
                <a:cs typeface="Calibri"/>
              </a:rPr>
              <a:t> </a:t>
            </a:r>
            <a:r>
              <a:rPr lang="en-US" sz="1200" spc="20" dirty="0">
                <a:latin typeface="Calibri"/>
                <a:cs typeface="Calibri"/>
              </a:rPr>
              <a:t>Atlanta Area Council </a:t>
            </a:r>
            <a:r>
              <a:rPr lang="en-US" sz="1200" spc="60" dirty="0">
                <a:latin typeface="Calibri"/>
                <a:cs typeface="Calibri"/>
              </a:rPr>
              <a:t>Volunteer </a:t>
            </a:r>
            <a:r>
              <a:rPr sz="1200" spc="20" dirty="0">
                <a:latin typeface="Calibri"/>
                <a:cs typeface="Calibri"/>
              </a:rPr>
              <a:t>Service</a:t>
            </a:r>
            <a:r>
              <a:rPr sz="1200" spc="25" dirty="0">
                <a:latin typeface="Calibri"/>
                <a:cs typeface="Calibri"/>
              </a:rPr>
              <a:t> </a:t>
            </a:r>
            <a:r>
              <a:rPr sz="1200" spc="-10" dirty="0">
                <a:latin typeface="Calibri"/>
                <a:cs typeface="Calibri"/>
              </a:rPr>
              <a:t>Center</a:t>
            </a:r>
            <a:endParaRPr sz="12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204"/>
              </a:spcBef>
            </a:pPr>
            <a:endParaRPr sz="1200" dirty="0">
              <a:latin typeface="Calibri"/>
              <a:cs typeface="Calibri"/>
            </a:endParaRPr>
          </a:p>
          <a:p>
            <a:pPr marL="12700" algn="just">
              <a:lnSpc>
                <a:spcPct val="100000"/>
              </a:lnSpc>
            </a:pPr>
            <a:r>
              <a:rPr sz="1400" b="1" i="1" spc="125" dirty="0">
                <a:latin typeface="Calibri"/>
                <a:cs typeface="Calibri"/>
              </a:rPr>
              <a:t>Can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we</a:t>
            </a:r>
            <a:r>
              <a:rPr sz="1400" b="1" i="1" spc="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pay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for unit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70" dirty="0">
                <a:latin typeface="Calibri"/>
                <a:cs typeface="Calibri"/>
              </a:rPr>
              <a:t>renewals</a:t>
            </a:r>
            <a:r>
              <a:rPr sz="1400" b="1" i="1" spc="-35" dirty="0">
                <a:latin typeface="Calibri"/>
                <a:cs typeface="Calibri"/>
              </a:rPr>
              <a:t> </a:t>
            </a:r>
            <a:r>
              <a:rPr sz="1400" b="1" i="1" spc="55" dirty="0">
                <a:latin typeface="Calibri"/>
                <a:cs typeface="Calibri"/>
              </a:rPr>
              <a:t>using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a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65" dirty="0">
                <a:latin typeface="Calibri"/>
                <a:cs typeface="Calibri"/>
              </a:rPr>
              <a:t>credit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80" dirty="0">
                <a:latin typeface="Calibri"/>
                <a:cs typeface="Calibri"/>
              </a:rPr>
              <a:t>card</a:t>
            </a:r>
            <a:r>
              <a:rPr sz="1400" b="1" i="1" dirty="0">
                <a:latin typeface="Calibri"/>
                <a:cs typeface="Calibri"/>
              </a:rPr>
              <a:t> at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</a:t>
            </a:r>
            <a:r>
              <a:rPr sz="1400" b="1" i="1" spc="20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council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office?</a:t>
            </a:r>
            <a:endParaRPr sz="1400" dirty="0">
              <a:latin typeface="Calibri"/>
              <a:cs typeface="Calibri"/>
            </a:endParaRPr>
          </a:p>
          <a:p>
            <a:pPr marL="12700" marR="88265" algn="just">
              <a:lnSpc>
                <a:spcPct val="100000"/>
              </a:lnSpc>
            </a:pPr>
            <a:r>
              <a:rPr sz="1400" dirty="0">
                <a:latin typeface="Calibri"/>
                <a:cs typeface="Calibri"/>
              </a:rPr>
              <a:t>We</a:t>
            </a:r>
            <a:r>
              <a:rPr sz="1400" spc="45" dirty="0">
                <a:latin typeface="Calibri"/>
                <a:cs typeface="Calibri"/>
              </a:rPr>
              <a:t> recommend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paying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with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85" dirty="0">
                <a:latin typeface="Calibri"/>
                <a:cs typeface="Calibri"/>
              </a:rPr>
              <a:t>cash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or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spc="75" dirty="0">
                <a:latin typeface="Calibri"/>
                <a:cs typeface="Calibri"/>
              </a:rPr>
              <a:t>check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all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renewals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to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lang="en-US" sz="1400" dirty="0">
                <a:latin typeface="Calibri"/>
                <a:cs typeface="Calibri"/>
              </a:rPr>
              <a:t>Atlanta Area </a:t>
            </a:r>
            <a:r>
              <a:rPr sz="1400" spc="65" dirty="0">
                <a:latin typeface="Calibri"/>
                <a:cs typeface="Calibri"/>
              </a:rPr>
              <a:t>Council.</a:t>
            </a:r>
            <a:r>
              <a:rPr sz="1400" spc="7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Any </a:t>
            </a:r>
            <a:r>
              <a:rPr sz="1400" spc="20" dirty="0">
                <a:latin typeface="Calibri"/>
                <a:cs typeface="Calibri"/>
              </a:rPr>
              <a:t>credit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card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transactions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will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be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charged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65" dirty="0">
                <a:latin typeface="Calibri"/>
                <a:cs typeface="Calibri"/>
              </a:rPr>
              <a:t>a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85" dirty="0">
                <a:latin typeface="Calibri"/>
                <a:cs typeface="Calibri"/>
              </a:rPr>
              <a:t>3%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credit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card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spc="50" dirty="0">
                <a:latin typeface="Calibri"/>
                <a:cs typeface="Calibri"/>
              </a:rPr>
              <a:t>processing</a:t>
            </a:r>
            <a:r>
              <a:rPr sz="1400" spc="-25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fee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20" dirty="0">
                <a:latin typeface="Calibri"/>
                <a:cs typeface="Calibri"/>
              </a:rPr>
              <a:t>at the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lang="en-US" sz="1400" spc="20" dirty="0">
                <a:latin typeface="Calibri"/>
                <a:cs typeface="Calibri"/>
              </a:rPr>
              <a:t>Atlanta Area </a:t>
            </a:r>
            <a:r>
              <a:rPr sz="1400" spc="65" dirty="0">
                <a:latin typeface="Calibri"/>
                <a:cs typeface="Calibri"/>
              </a:rPr>
              <a:t>Council.</a:t>
            </a:r>
            <a:r>
              <a:rPr sz="1400" spc="8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Debit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60" dirty="0">
                <a:latin typeface="Calibri"/>
                <a:cs typeface="Calibri"/>
              </a:rPr>
              <a:t>cards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will</a:t>
            </a:r>
            <a:r>
              <a:rPr sz="1400" spc="70" dirty="0">
                <a:latin typeface="Calibri"/>
                <a:cs typeface="Calibri"/>
              </a:rPr>
              <a:t> </a:t>
            </a:r>
            <a:r>
              <a:rPr sz="1400" b="1" dirty="0">
                <a:latin typeface="Calibri"/>
                <a:cs typeface="Calibri"/>
              </a:rPr>
              <a:t>not</a:t>
            </a:r>
            <a:r>
              <a:rPr sz="1400" b="1" spc="5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be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charged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65" dirty="0">
                <a:latin typeface="Calibri"/>
                <a:cs typeface="Calibri"/>
              </a:rPr>
              <a:t>a</a:t>
            </a:r>
            <a:r>
              <a:rPr sz="1400" spc="75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fee.</a:t>
            </a:r>
            <a:endParaRPr sz="1400" dirty="0">
              <a:latin typeface="Calibri"/>
              <a:cs typeface="Calibri"/>
            </a:endParaRPr>
          </a:p>
          <a:p>
            <a:pPr marL="12700" marR="50165">
              <a:lnSpc>
                <a:spcPct val="100000"/>
              </a:lnSpc>
              <a:spcBef>
                <a:spcPts val="1685"/>
              </a:spcBef>
            </a:pPr>
            <a:r>
              <a:rPr sz="1400" b="1" i="1" spc="80" dirty="0">
                <a:latin typeface="Calibri"/>
                <a:cs typeface="Calibri"/>
              </a:rPr>
              <a:t>Do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we</a:t>
            </a:r>
            <a:r>
              <a:rPr sz="1400" b="1" i="1" dirty="0">
                <a:latin typeface="Calibri"/>
                <a:cs typeface="Calibri"/>
              </a:rPr>
              <a:t> </a:t>
            </a:r>
            <a:r>
              <a:rPr sz="1400" b="1" i="1" spc="20" dirty="0">
                <a:latin typeface="Calibri"/>
                <a:cs typeface="Calibri"/>
              </a:rPr>
              <a:t>print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20" dirty="0">
                <a:latin typeface="Calibri"/>
                <a:cs typeface="Calibri"/>
              </a:rPr>
              <a:t>out</a:t>
            </a:r>
            <a:r>
              <a:rPr sz="1400" b="1" i="1" spc="5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charter</a:t>
            </a:r>
            <a:r>
              <a:rPr sz="1400" b="1" i="1" dirty="0">
                <a:latin typeface="Calibri"/>
                <a:cs typeface="Calibri"/>
              </a:rPr>
              <a:t> </a:t>
            </a:r>
            <a:r>
              <a:rPr sz="1400" b="1" i="1" spc="55" dirty="0">
                <a:latin typeface="Calibri"/>
                <a:cs typeface="Calibri"/>
              </a:rPr>
              <a:t>paperwork</a:t>
            </a:r>
            <a:r>
              <a:rPr sz="1400" b="1" i="1" spc="-35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and</a:t>
            </a:r>
            <a:r>
              <a:rPr sz="1400" b="1" i="1" dirty="0">
                <a:latin typeface="Calibri"/>
                <a:cs typeface="Calibri"/>
              </a:rPr>
              <a:t> </a:t>
            </a:r>
            <a:r>
              <a:rPr sz="1400" b="1" i="1" spc="55" dirty="0">
                <a:latin typeface="Calibri"/>
                <a:cs typeface="Calibri"/>
              </a:rPr>
              <a:t>have</a:t>
            </a:r>
            <a:r>
              <a:rPr sz="1400" b="1" i="1" spc="-1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</a:t>
            </a:r>
            <a:r>
              <a:rPr sz="1400" b="1" i="1" spc="20" dirty="0">
                <a:latin typeface="Calibri"/>
                <a:cs typeface="Calibri"/>
              </a:rPr>
              <a:t> </a:t>
            </a:r>
            <a:r>
              <a:rPr sz="1400" b="1" i="1" spc="70" dirty="0">
                <a:latin typeface="Calibri"/>
                <a:cs typeface="Calibri"/>
              </a:rPr>
              <a:t>Chartered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spc="20" dirty="0">
                <a:latin typeface="Calibri"/>
                <a:cs typeface="Calibri"/>
              </a:rPr>
              <a:t>Organization</a:t>
            </a:r>
            <a:r>
              <a:rPr sz="1400" b="1" i="1" spc="-3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Representative </a:t>
            </a:r>
            <a:r>
              <a:rPr sz="1400" b="1" i="1" spc="55" dirty="0">
                <a:latin typeface="Calibri"/>
                <a:cs typeface="Calibri"/>
              </a:rPr>
              <a:t>sign</a:t>
            </a:r>
            <a:r>
              <a:rPr sz="1400" b="1" i="1" spc="-20" dirty="0">
                <a:latin typeface="Calibri"/>
                <a:cs typeface="Calibri"/>
              </a:rPr>
              <a:t> </a:t>
            </a:r>
            <a:r>
              <a:rPr sz="1400" b="1" i="1" spc="-25" dirty="0">
                <a:latin typeface="Calibri"/>
                <a:cs typeface="Calibri"/>
              </a:rPr>
              <a:t>it?</a:t>
            </a:r>
            <a:endParaRPr sz="1400" dirty="0">
              <a:latin typeface="Calibri"/>
              <a:cs typeface="Calibri"/>
            </a:endParaRPr>
          </a:p>
          <a:p>
            <a:pPr marL="12700" marR="323850">
              <a:lnSpc>
                <a:spcPct val="100000"/>
              </a:lnSpc>
            </a:pPr>
            <a:r>
              <a:rPr sz="1400" spc="10" dirty="0">
                <a:latin typeface="Calibri"/>
                <a:cs typeface="Calibri"/>
              </a:rPr>
              <a:t>No.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With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the new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Unit Renewal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60" dirty="0">
                <a:latin typeface="Calibri"/>
                <a:cs typeface="Calibri"/>
              </a:rPr>
              <a:t>process,</a:t>
            </a:r>
            <a:r>
              <a:rPr sz="1400" spc="-1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there </a:t>
            </a:r>
            <a:r>
              <a:rPr sz="1400" spc="70" dirty="0">
                <a:latin typeface="Calibri"/>
                <a:cs typeface="Calibri"/>
              </a:rPr>
              <a:t>is</a:t>
            </a:r>
            <a:r>
              <a:rPr sz="1400" spc="10" dirty="0">
                <a:latin typeface="Calibri"/>
                <a:cs typeface="Calibri"/>
              </a:rPr>
              <a:t> no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step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to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submit </a:t>
            </a:r>
            <a:r>
              <a:rPr sz="1400" spc="50" dirty="0">
                <a:latin typeface="Calibri"/>
                <a:cs typeface="Calibri"/>
              </a:rPr>
              <a:t>physical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paperwork</a:t>
            </a:r>
            <a:r>
              <a:rPr sz="1400" spc="-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to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</a:t>
            </a:r>
            <a:r>
              <a:rPr sz="1400" spc="10" dirty="0">
                <a:latin typeface="Calibri"/>
                <a:cs typeface="Calibri"/>
              </a:rPr>
              <a:t>Chartered</a:t>
            </a:r>
            <a:r>
              <a:rPr sz="1400" spc="7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Organization</a:t>
            </a:r>
            <a:r>
              <a:rPr sz="1400" spc="8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to</a:t>
            </a:r>
            <a:r>
              <a:rPr sz="1400" spc="9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approve</a:t>
            </a:r>
            <a:r>
              <a:rPr sz="1400" spc="60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it.</a:t>
            </a:r>
            <a:endParaRPr sz="1400" dirty="0">
              <a:latin typeface="Calibri"/>
              <a:cs typeface="Calibri"/>
            </a:endParaRPr>
          </a:p>
          <a:p>
            <a:pPr marL="12700" marR="5080">
              <a:lnSpc>
                <a:spcPct val="100000"/>
              </a:lnSpc>
              <a:spcBef>
                <a:spcPts val="1680"/>
              </a:spcBef>
            </a:pPr>
            <a:r>
              <a:rPr sz="1400" b="1" i="1" dirty="0">
                <a:latin typeface="Calibri"/>
                <a:cs typeface="Calibri"/>
              </a:rPr>
              <a:t>We</a:t>
            </a:r>
            <a:r>
              <a:rPr sz="1400" b="1" i="1" spc="25" dirty="0">
                <a:latin typeface="Calibri"/>
                <a:cs typeface="Calibri"/>
              </a:rPr>
              <a:t> </a:t>
            </a:r>
            <a:r>
              <a:rPr sz="1400" b="1" i="1" spc="85" dirty="0">
                <a:latin typeface="Calibri"/>
                <a:cs typeface="Calibri"/>
              </a:rPr>
              <a:t>need</a:t>
            </a:r>
            <a:r>
              <a:rPr sz="1400" b="1" i="1" spc="2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to</a:t>
            </a:r>
            <a:r>
              <a:rPr sz="1400" b="1" i="1" spc="40" dirty="0">
                <a:latin typeface="Calibri"/>
                <a:cs typeface="Calibri"/>
              </a:rPr>
              <a:t> </a:t>
            </a:r>
            <a:r>
              <a:rPr sz="1400" b="1" i="1" spc="75" dirty="0">
                <a:latin typeface="Calibri"/>
                <a:cs typeface="Calibri"/>
              </a:rPr>
              <a:t>change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adult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spc="70" dirty="0">
                <a:latin typeface="Calibri"/>
                <a:cs typeface="Calibri"/>
              </a:rPr>
              <a:t>leadership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spc="70" dirty="0">
                <a:latin typeface="Calibri"/>
                <a:cs typeface="Calibri"/>
              </a:rPr>
              <a:t>positions</a:t>
            </a:r>
            <a:r>
              <a:rPr sz="1400" b="1" i="1" spc="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within</a:t>
            </a:r>
            <a:r>
              <a:rPr sz="1400" b="1" i="1" spc="40" dirty="0">
                <a:latin typeface="Calibri"/>
                <a:cs typeface="Calibri"/>
              </a:rPr>
              <a:t> </a:t>
            </a:r>
            <a:r>
              <a:rPr sz="1400" b="1" i="1" spc="50" dirty="0">
                <a:latin typeface="Calibri"/>
                <a:cs typeface="Calibri"/>
              </a:rPr>
              <a:t>the </a:t>
            </a:r>
            <a:r>
              <a:rPr sz="1400" b="1" i="1" dirty="0">
                <a:latin typeface="Calibri"/>
                <a:cs typeface="Calibri"/>
              </a:rPr>
              <a:t>unit.</a:t>
            </a:r>
            <a:r>
              <a:rPr sz="1400" b="1" i="1" spc="30" dirty="0">
                <a:latin typeface="Calibri"/>
                <a:cs typeface="Calibri"/>
              </a:rPr>
              <a:t> </a:t>
            </a:r>
            <a:r>
              <a:rPr sz="1400" b="1" i="1" spc="125" dirty="0">
                <a:latin typeface="Calibri"/>
                <a:cs typeface="Calibri"/>
              </a:rPr>
              <a:t>Can</a:t>
            </a:r>
            <a:r>
              <a:rPr sz="1400" b="1" i="1" spc="40" dirty="0">
                <a:latin typeface="Calibri"/>
                <a:cs typeface="Calibri"/>
              </a:rPr>
              <a:t> </a:t>
            </a:r>
            <a:r>
              <a:rPr sz="1400" b="1" i="1" spc="60" dirty="0">
                <a:latin typeface="Calibri"/>
                <a:cs typeface="Calibri"/>
              </a:rPr>
              <a:t>this</a:t>
            </a:r>
            <a:r>
              <a:rPr sz="1400" b="1" i="1" spc="4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take</a:t>
            </a:r>
            <a:r>
              <a:rPr sz="1400" b="1" i="1" spc="45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place</a:t>
            </a:r>
            <a:r>
              <a:rPr sz="1400" b="1" i="1" spc="15" dirty="0">
                <a:latin typeface="Calibri"/>
                <a:cs typeface="Calibri"/>
              </a:rPr>
              <a:t> </a:t>
            </a:r>
            <a:r>
              <a:rPr sz="1400" b="1" i="1" dirty="0">
                <a:latin typeface="Calibri"/>
                <a:cs typeface="Calibri"/>
              </a:rPr>
              <a:t>during</a:t>
            </a:r>
            <a:r>
              <a:rPr sz="1400" b="1" i="1" spc="10" dirty="0">
                <a:latin typeface="Calibri"/>
                <a:cs typeface="Calibri"/>
              </a:rPr>
              <a:t> </a:t>
            </a:r>
            <a:r>
              <a:rPr sz="1400" b="1" i="1" spc="25" dirty="0">
                <a:latin typeface="Calibri"/>
                <a:cs typeface="Calibri"/>
              </a:rPr>
              <a:t>the </a:t>
            </a:r>
            <a:r>
              <a:rPr sz="1400" b="1" i="1" dirty="0">
                <a:latin typeface="Calibri"/>
                <a:cs typeface="Calibri"/>
              </a:rPr>
              <a:t>Unit</a:t>
            </a:r>
            <a:r>
              <a:rPr sz="1400" b="1" i="1" spc="60" dirty="0">
                <a:latin typeface="Calibri"/>
                <a:cs typeface="Calibri"/>
              </a:rPr>
              <a:t> </a:t>
            </a:r>
            <a:r>
              <a:rPr sz="1400" b="1" i="1" spc="65" dirty="0">
                <a:latin typeface="Calibri"/>
                <a:cs typeface="Calibri"/>
              </a:rPr>
              <a:t>Renewal</a:t>
            </a:r>
            <a:r>
              <a:rPr sz="1400" b="1" i="1" spc="-5" dirty="0">
                <a:latin typeface="Calibri"/>
                <a:cs typeface="Calibri"/>
              </a:rPr>
              <a:t> </a:t>
            </a:r>
            <a:r>
              <a:rPr sz="1400" b="1" i="1" spc="95" dirty="0">
                <a:latin typeface="Calibri"/>
                <a:cs typeface="Calibri"/>
              </a:rPr>
              <a:t>process?</a:t>
            </a:r>
            <a:endParaRPr sz="1400" dirty="0">
              <a:latin typeface="Calibri"/>
              <a:cs typeface="Calibri"/>
            </a:endParaRPr>
          </a:p>
          <a:p>
            <a:pPr marL="12700" marR="100965">
              <a:lnSpc>
                <a:spcPct val="100000"/>
              </a:lnSpc>
            </a:pPr>
            <a:r>
              <a:rPr sz="1400" spc="10" dirty="0">
                <a:latin typeface="Calibri"/>
                <a:cs typeface="Calibri"/>
              </a:rPr>
              <a:t>Only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the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Chartered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Organization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Representative</a:t>
            </a:r>
            <a:r>
              <a:rPr sz="1400" dirty="0">
                <a:latin typeface="Calibri"/>
                <a:cs typeface="Calibri"/>
              </a:rPr>
              <a:t> </a:t>
            </a:r>
            <a:r>
              <a:rPr sz="1400" spc="60" dirty="0">
                <a:latin typeface="Calibri"/>
                <a:cs typeface="Calibri"/>
              </a:rPr>
              <a:t>(CR)</a:t>
            </a:r>
            <a:r>
              <a:rPr sz="1400" spc="75" dirty="0">
                <a:latin typeface="Calibri"/>
                <a:cs typeface="Calibri"/>
              </a:rPr>
              <a:t> </a:t>
            </a:r>
            <a:r>
              <a:rPr sz="1400" spc="70" dirty="0">
                <a:latin typeface="Calibri"/>
                <a:cs typeface="Calibri"/>
              </a:rPr>
              <a:t>can</a:t>
            </a:r>
            <a:r>
              <a:rPr sz="1400" spc="8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make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changes</a:t>
            </a:r>
            <a:r>
              <a:rPr sz="1400" spc="8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to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adult</a:t>
            </a:r>
            <a:r>
              <a:rPr sz="1400" spc="65" dirty="0">
                <a:latin typeface="Calibri"/>
                <a:cs typeface="Calibri"/>
              </a:rPr>
              <a:t> </a:t>
            </a:r>
            <a:r>
              <a:rPr sz="1400" spc="-10" dirty="0">
                <a:latin typeface="Calibri"/>
                <a:cs typeface="Calibri"/>
              </a:rPr>
              <a:t>leadership </a:t>
            </a:r>
            <a:r>
              <a:rPr sz="1400" spc="45" dirty="0">
                <a:latin typeface="Calibri"/>
                <a:cs typeface="Calibri"/>
              </a:rPr>
              <a:t>positions</a:t>
            </a:r>
            <a:r>
              <a:rPr sz="1400" dirty="0">
                <a:latin typeface="Calibri"/>
                <a:cs typeface="Calibri"/>
              </a:rPr>
              <a:t> online</a:t>
            </a:r>
            <a:r>
              <a:rPr sz="1400" spc="4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during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the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renewal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spc="60" dirty="0">
                <a:latin typeface="Calibri"/>
                <a:cs typeface="Calibri"/>
              </a:rPr>
              <a:t>process.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Unit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50" dirty="0">
                <a:latin typeface="Calibri"/>
                <a:cs typeface="Calibri"/>
              </a:rPr>
              <a:t>Leaders</a:t>
            </a:r>
            <a:r>
              <a:rPr sz="1400" dirty="0">
                <a:latin typeface="Calibri"/>
                <a:cs typeface="Calibri"/>
              </a:rPr>
              <a:t> and</a:t>
            </a:r>
            <a:r>
              <a:rPr sz="1400" spc="55" dirty="0">
                <a:latin typeface="Calibri"/>
                <a:cs typeface="Calibri"/>
              </a:rPr>
              <a:t> </a:t>
            </a:r>
            <a:r>
              <a:rPr sz="1400" spc="45" dirty="0">
                <a:latin typeface="Calibri"/>
                <a:cs typeface="Calibri"/>
              </a:rPr>
              <a:t>Committee</a:t>
            </a:r>
            <a:r>
              <a:rPr sz="1400" spc="10" dirty="0">
                <a:latin typeface="Calibri"/>
                <a:cs typeface="Calibri"/>
              </a:rPr>
              <a:t> </a:t>
            </a:r>
            <a:r>
              <a:rPr sz="1400" spc="65" dirty="0">
                <a:latin typeface="Calibri"/>
                <a:cs typeface="Calibri"/>
              </a:rPr>
              <a:t>Chairs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b="1" spc="70" dirty="0">
                <a:latin typeface="Calibri"/>
                <a:cs typeface="Calibri"/>
              </a:rPr>
              <a:t>cannot</a:t>
            </a:r>
            <a:r>
              <a:rPr sz="1400" b="1" spc="10" dirty="0">
                <a:latin typeface="Calibri"/>
                <a:cs typeface="Calibri"/>
              </a:rPr>
              <a:t> </a:t>
            </a:r>
            <a:r>
              <a:rPr sz="1400" spc="-20" dirty="0">
                <a:latin typeface="Calibri"/>
                <a:cs typeface="Calibri"/>
              </a:rPr>
              <a:t>make </a:t>
            </a:r>
            <a:r>
              <a:rPr sz="1400" dirty="0">
                <a:latin typeface="Calibri"/>
                <a:cs typeface="Calibri"/>
              </a:rPr>
              <a:t>these</a:t>
            </a:r>
            <a:r>
              <a:rPr sz="1400" spc="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changes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online.</a:t>
            </a:r>
            <a:r>
              <a:rPr sz="1400" spc="5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We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spc="45" dirty="0">
                <a:latin typeface="Calibri"/>
                <a:cs typeface="Calibri"/>
              </a:rPr>
              <a:t>recommend</a:t>
            </a:r>
            <a:r>
              <a:rPr sz="1400" spc="2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turning</a:t>
            </a:r>
            <a:r>
              <a:rPr sz="1400" spc="4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in</a:t>
            </a:r>
            <a:r>
              <a:rPr sz="1400" spc="25" dirty="0">
                <a:latin typeface="Calibri"/>
                <a:cs typeface="Calibri"/>
              </a:rPr>
              <a:t> </a:t>
            </a:r>
            <a:r>
              <a:rPr sz="1400" spc="45" dirty="0">
                <a:latin typeface="Calibri"/>
                <a:cs typeface="Calibri"/>
              </a:rPr>
              <a:t>applications </a:t>
            </a:r>
            <a:r>
              <a:rPr sz="1400" dirty="0">
                <a:latin typeface="Calibri"/>
                <a:cs typeface="Calibri"/>
              </a:rPr>
              <a:t>for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55" dirty="0">
                <a:latin typeface="Calibri"/>
                <a:cs typeface="Calibri"/>
              </a:rPr>
              <a:t>changes</a:t>
            </a:r>
            <a:r>
              <a:rPr sz="1400" spc="30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prior to</a:t>
            </a:r>
            <a:r>
              <a:rPr sz="1400" spc="35" dirty="0">
                <a:latin typeface="Calibri"/>
                <a:cs typeface="Calibri"/>
              </a:rPr>
              <a:t> </a:t>
            </a:r>
            <a:r>
              <a:rPr sz="1400" dirty="0">
                <a:latin typeface="Calibri"/>
                <a:cs typeface="Calibri"/>
              </a:rPr>
              <a:t>beginning</a:t>
            </a:r>
            <a:r>
              <a:rPr sz="1400" spc="15" dirty="0">
                <a:latin typeface="Calibri"/>
                <a:cs typeface="Calibri"/>
              </a:rPr>
              <a:t> </a:t>
            </a:r>
            <a:r>
              <a:rPr sz="1400" spc="-25" dirty="0">
                <a:latin typeface="Calibri"/>
                <a:cs typeface="Calibri"/>
              </a:rPr>
              <a:t>the </a:t>
            </a:r>
            <a:r>
              <a:rPr sz="1400" spc="10" dirty="0">
                <a:latin typeface="Calibri"/>
                <a:cs typeface="Calibri"/>
              </a:rPr>
              <a:t>Unit</a:t>
            </a:r>
            <a:r>
              <a:rPr sz="1400" spc="75" dirty="0">
                <a:latin typeface="Calibri"/>
                <a:cs typeface="Calibri"/>
              </a:rPr>
              <a:t> </a:t>
            </a:r>
            <a:r>
              <a:rPr sz="1400" spc="10" dirty="0">
                <a:latin typeface="Calibri"/>
                <a:cs typeface="Calibri"/>
              </a:rPr>
              <a:t>Renewal</a:t>
            </a:r>
            <a:r>
              <a:rPr sz="1400" spc="90" dirty="0">
                <a:latin typeface="Calibri"/>
                <a:cs typeface="Calibri"/>
              </a:rPr>
              <a:t> </a:t>
            </a:r>
            <a:r>
              <a:rPr sz="1400" spc="50" dirty="0">
                <a:latin typeface="Calibri"/>
                <a:cs typeface="Calibri"/>
              </a:rPr>
              <a:t>process.</a:t>
            </a:r>
            <a:endParaRPr lang="en-US" sz="1400" spc="50" dirty="0">
              <a:latin typeface="Calibri"/>
              <a:cs typeface="Calibri"/>
            </a:endParaRPr>
          </a:p>
          <a:p>
            <a:pPr marL="12700" marR="100965">
              <a:lnSpc>
                <a:spcPct val="100000"/>
              </a:lnSpc>
            </a:pPr>
            <a:endParaRPr lang="en-US" sz="1400" spc="50" dirty="0">
              <a:latin typeface="Calibri"/>
              <a:cs typeface="Calibri"/>
            </a:endParaRPr>
          </a:p>
          <a:p>
            <a:pPr marL="12700" marR="64135">
              <a:lnSpc>
                <a:spcPct val="100000"/>
              </a:lnSpc>
            </a:pPr>
            <a:r>
              <a:rPr lang="en-US" sz="1400" b="1" i="1" spc="-20" dirty="0">
                <a:latin typeface="Calibri"/>
                <a:cs typeface="Calibri"/>
              </a:rPr>
              <a:t>Still have questions or need help? </a:t>
            </a:r>
          </a:p>
          <a:p>
            <a:pPr marL="12700" marR="64135">
              <a:lnSpc>
                <a:spcPct val="100000"/>
              </a:lnSpc>
            </a:pPr>
            <a:r>
              <a:rPr lang="en-US" sz="1400" spc="-20" dirty="0">
                <a:latin typeface="Calibri"/>
                <a:cs typeface="Calibri"/>
              </a:rPr>
              <a:t>You can reach out to your District Professional (</a:t>
            </a:r>
            <a:r>
              <a:rPr lang="en-US" sz="1400" spc="-20" dirty="0">
                <a:latin typeface="Calibri"/>
                <a:cs typeface="Calibri"/>
                <a:hlinkClick r:id="rId2"/>
              </a:rPr>
              <a:t>click here for our staff directory</a:t>
            </a:r>
            <a:r>
              <a:rPr lang="en-US" sz="1400" spc="-20" dirty="0">
                <a:latin typeface="Calibri"/>
                <a:cs typeface="Calibri"/>
              </a:rPr>
              <a:t>) , District Commissioner, Council Registrar (</a:t>
            </a:r>
            <a:r>
              <a:rPr lang="en-US" sz="1400" spc="-20" dirty="0">
                <a:latin typeface="Calibri"/>
                <a:cs typeface="Calibri"/>
                <a:hlinkClick r:id="rId3"/>
              </a:rPr>
              <a:t>click here</a:t>
            </a:r>
            <a:r>
              <a:rPr lang="en-US" sz="1400" spc="-20" dirty="0">
                <a:latin typeface="Calibri"/>
                <a:cs typeface="Calibri"/>
              </a:rPr>
              <a:t>) or the Council Office (770-989-8820)</a:t>
            </a:r>
          </a:p>
          <a:p>
            <a:pPr marL="12700" marR="100965">
              <a:lnSpc>
                <a:spcPct val="100000"/>
              </a:lnSpc>
            </a:pPr>
            <a:endParaRPr sz="1400" dirty="0">
              <a:latin typeface="Calibri"/>
              <a:cs typeface="Calibri"/>
            </a:endParaRPr>
          </a:p>
        </p:txBody>
      </p:sp>
      <p:grpSp>
        <p:nvGrpSpPr>
          <p:cNvPr id="10" name="object 10"/>
          <p:cNvGrpSpPr/>
          <p:nvPr/>
        </p:nvGrpSpPr>
        <p:grpSpPr>
          <a:xfrm>
            <a:off x="0" y="67500"/>
            <a:ext cx="7772400" cy="889635"/>
            <a:chOff x="0" y="67500"/>
            <a:chExt cx="7772400" cy="889635"/>
          </a:xfrm>
        </p:grpSpPr>
        <p:sp>
          <p:nvSpPr>
            <p:cNvPr id="11" name="object 11"/>
            <p:cNvSpPr/>
            <p:nvPr/>
          </p:nvSpPr>
          <p:spPr>
            <a:xfrm>
              <a:off x="0" y="67500"/>
              <a:ext cx="7772400" cy="889635"/>
            </a:xfrm>
            <a:custGeom>
              <a:avLst/>
              <a:gdLst/>
              <a:ahLst/>
              <a:cxnLst/>
              <a:rect l="l" t="t" r="r" b="b"/>
              <a:pathLst>
                <a:path w="7772400" h="889635">
                  <a:moveTo>
                    <a:pt x="7772400" y="0"/>
                  </a:moveTo>
                  <a:lnTo>
                    <a:pt x="0" y="0"/>
                  </a:lnTo>
                  <a:lnTo>
                    <a:pt x="0" y="889228"/>
                  </a:lnTo>
                  <a:lnTo>
                    <a:pt x="7772400" y="889228"/>
                  </a:lnTo>
                  <a:lnTo>
                    <a:pt x="7772400" y="0"/>
                  </a:lnTo>
                  <a:close/>
                </a:path>
              </a:pathLst>
            </a:custGeom>
            <a:solidFill>
              <a:srgbClr val="256D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" name="object 12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74320" y="318516"/>
              <a:ext cx="3055619" cy="457199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416704" y="398698"/>
              <a:ext cx="123189" cy="176530"/>
            </a:xfrm>
            <a:custGeom>
              <a:avLst/>
              <a:gdLst/>
              <a:ahLst/>
              <a:cxnLst/>
              <a:rect l="l" t="t" r="r" b="b"/>
              <a:pathLst>
                <a:path w="123189" h="176529">
                  <a:moveTo>
                    <a:pt x="60896" y="0"/>
                  </a:moveTo>
                  <a:lnTo>
                    <a:pt x="0" y="176149"/>
                  </a:lnTo>
                  <a:lnTo>
                    <a:pt x="122885" y="176149"/>
                  </a:lnTo>
                  <a:lnTo>
                    <a:pt x="61175" y="0"/>
                  </a:lnTo>
                  <a:lnTo>
                    <a:pt x="60896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8933" y="380601"/>
              <a:ext cx="137782" cy="138887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301862" y="346539"/>
              <a:ext cx="2963545" cy="363855"/>
            </a:xfrm>
            <a:custGeom>
              <a:avLst/>
              <a:gdLst/>
              <a:ahLst/>
              <a:cxnLst/>
              <a:rect l="l" t="t" r="r" b="b"/>
              <a:pathLst>
                <a:path w="2963545" h="363855">
                  <a:moveTo>
                    <a:pt x="1183335" y="5181"/>
                  </a:moveTo>
                  <a:lnTo>
                    <a:pt x="1351026" y="5181"/>
                  </a:lnTo>
                  <a:lnTo>
                    <a:pt x="1352473" y="5181"/>
                  </a:lnTo>
                  <a:lnTo>
                    <a:pt x="1353794" y="5549"/>
                  </a:lnTo>
                  <a:lnTo>
                    <a:pt x="1354975" y="6273"/>
                  </a:lnTo>
                  <a:lnTo>
                    <a:pt x="1356169" y="7010"/>
                  </a:lnTo>
                  <a:lnTo>
                    <a:pt x="1357122" y="8191"/>
                  </a:lnTo>
                  <a:lnTo>
                    <a:pt x="1357845" y="9829"/>
                  </a:lnTo>
                  <a:lnTo>
                    <a:pt x="1358582" y="11468"/>
                  </a:lnTo>
                  <a:lnTo>
                    <a:pt x="1359166" y="13512"/>
                  </a:lnTo>
                  <a:lnTo>
                    <a:pt x="1359623" y="15976"/>
                  </a:lnTo>
                  <a:lnTo>
                    <a:pt x="1360081" y="18427"/>
                  </a:lnTo>
                  <a:lnTo>
                    <a:pt x="1360309" y="21475"/>
                  </a:lnTo>
                  <a:lnTo>
                    <a:pt x="1360309" y="25120"/>
                  </a:lnTo>
                  <a:lnTo>
                    <a:pt x="1360309" y="28397"/>
                  </a:lnTo>
                  <a:lnTo>
                    <a:pt x="1360081" y="31267"/>
                  </a:lnTo>
                  <a:lnTo>
                    <a:pt x="1359623" y="33718"/>
                  </a:lnTo>
                  <a:lnTo>
                    <a:pt x="1359166" y="36182"/>
                  </a:lnTo>
                  <a:lnTo>
                    <a:pt x="1358582" y="38188"/>
                  </a:lnTo>
                  <a:lnTo>
                    <a:pt x="1357845" y="39738"/>
                  </a:lnTo>
                  <a:lnTo>
                    <a:pt x="1357122" y="41274"/>
                  </a:lnTo>
                  <a:lnTo>
                    <a:pt x="1356169" y="42417"/>
                  </a:lnTo>
                  <a:lnTo>
                    <a:pt x="1354975" y="43141"/>
                  </a:lnTo>
                  <a:lnTo>
                    <a:pt x="1353794" y="43878"/>
                  </a:lnTo>
                  <a:lnTo>
                    <a:pt x="1352473" y="44234"/>
                  </a:lnTo>
                  <a:lnTo>
                    <a:pt x="1351026" y="44234"/>
                  </a:lnTo>
                  <a:lnTo>
                    <a:pt x="1212837" y="44234"/>
                  </a:lnTo>
                  <a:lnTo>
                    <a:pt x="1212837" y="155117"/>
                  </a:lnTo>
                  <a:lnTo>
                    <a:pt x="1331353" y="155117"/>
                  </a:lnTo>
                  <a:lnTo>
                    <a:pt x="1332814" y="155117"/>
                  </a:lnTo>
                  <a:lnTo>
                    <a:pt x="1334135" y="155524"/>
                  </a:lnTo>
                  <a:lnTo>
                    <a:pt x="1335316" y="156349"/>
                  </a:lnTo>
                  <a:lnTo>
                    <a:pt x="1336497" y="157162"/>
                  </a:lnTo>
                  <a:lnTo>
                    <a:pt x="1340091" y="165773"/>
                  </a:lnTo>
                  <a:lnTo>
                    <a:pt x="1340459" y="168313"/>
                  </a:lnTo>
                  <a:lnTo>
                    <a:pt x="1340637" y="171322"/>
                  </a:lnTo>
                  <a:lnTo>
                    <a:pt x="1340637" y="174777"/>
                  </a:lnTo>
                  <a:lnTo>
                    <a:pt x="1340637" y="178053"/>
                  </a:lnTo>
                  <a:lnTo>
                    <a:pt x="1340459" y="180873"/>
                  </a:lnTo>
                  <a:lnTo>
                    <a:pt x="1340091" y="183248"/>
                  </a:lnTo>
                  <a:lnTo>
                    <a:pt x="1339735" y="185610"/>
                  </a:lnTo>
                  <a:lnTo>
                    <a:pt x="1332814" y="193078"/>
                  </a:lnTo>
                  <a:lnTo>
                    <a:pt x="1331353" y="193078"/>
                  </a:lnTo>
                  <a:lnTo>
                    <a:pt x="1212837" y="193078"/>
                  </a:lnTo>
                  <a:lnTo>
                    <a:pt x="1212837" y="319519"/>
                  </a:lnTo>
                  <a:lnTo>
                    <a:pt x="1352931" y="319519"/>
                  </a:lnTo>
                  <a:lnTo>
                    <a:pt x="1354391" y="319519"/>
                  </a:lnTo>
                  <a:lnTo>
                    <a:pt x="1360030" y="324027"/>
                  </a:lnTo>
                  <a:lnTo>
                    <a:pt x="1360944" y="325577"/>
                  </a:lnTo>
                  <a:lnTo>
                    <a:pt x="1361579" y="327583"/>
                  </a:lnTo>
                  <a:lnTo>
                    <a:pt x="1361948" y="330034"/>
                  </a:lnTo>
                  <a:lnTo>
                    <a:pt x="1362303" y="332498"/>
                  </a:lnTo>
                  <a:lnTo>
                    <a:pt x="1362494" y="335546"/>
                  </a:lnTo>
                  <a:lnTo>
                    <a:pt x="1362494" y="339191"/>
                  </a:lnTo>
                  <a:lnTo>
                    <a:pt x="1362494" y="342468"/>
                  </a:lnTo>
                  <a:lnTo>
                    <a:pt x="1360030" y="353936"/>
                  </a:lnTo>
                  <a:lnTo>
                    <a:pt x="1359128" y="355574"/>
                  </a:lnTo>
                  <a:lnTo>
                    <a:pt x="1358074" y="356755"/>
                  </a:lnTo>
                  <a:lnTo>
                    <a:pt x="1356893" y="357479"/>
                  </a:lnTo>
                  <a:lnTo>
                    <a:pt x="1355712" y="358216"/>
                  </a:lnTo>
                  <a:lnTo>
                    <a:pt x="1354391" y="358571"/>
                  </a:lnTo>
                  <a:lnTo>
                    <a:pt x="1352931" y="358571"/>
                  </a:lnTo>
                  <a:lnTo>
                    <a:pt x="1183335" y="358571"/>
                  </a:lnTo>
                  <a:lnTo>
                    <a:pt x="1179144" y="358571"/>
                  </a:lnTo>
                  <a:lnTo>
                    <a:pt x="1175194" y="357162"/>
                  </a:lnTo>
                  <a:lnTo>
                    <a:pt x="1171460" y="354342"/>
                  </a:lnTo>
                  <a:lnTo>
                    <a:pt x="1167726" y="351523"/>
                  </a:lnTo>
                  <a:lnTo>
                    <a:pt x="1165860" y="346557"/>
                  </a:lnTo>
                  <a:lnTo>
                    <a:pt x="1165860" y="339458"/>
                  </a:lnTo>
                  <a:lnTo>
                    <a:pt x="1165860" y="24307"/>
                  </a:lnTo>
                  <a:lnTo>
                    <a:pt x="1165860" y="17195"/>
                  </a:lnTo>
                  <a:lnTo>
                    <a:pt x="1167726" y="12242"/>
                  </a:lnTo>
                  <a:lnTo>
                    <a:pt x="1171460" y="9423"/>
                  </a:lnTo>
                  <a:lnTo>
                    <a:pt x="1175194" y="6591"/>
                  </a:lnTo>
                  <a:lnTo>
                    <a:pt x="1179144" y="5181"/>
                  </a:lnTo>
                  <a:lnTo>
                    <a:pt x="1183335" y="5181"/>
                  </a:lnTo>
                  <a:close/>
                </a:path>
                <a:path w="2963545" h="363855">
                  <a:moveTo>
                    <a:pt x="396951" y="5181"/>
                  </a:moveTo>
                  <a:lnTo>
                    <a:pt x="564642" y="5181"/>
                  </a:lnTo>
                  <a:lnTo>
                    <a:pt x="566089" y="5181"/>
                  </a:lnTo>
                  <a:lnTo>
                    <a:pt x="567410" y="5549"/>
                  </a:lnTo>
                  <a:lnTo>
                    <a:pt x="568591" y="6273"/>
                  </a:lnTo>
                  <a:lnTo>
                    <a:pt x="569785" y="7010"/>
                  </a:lnTo>
                  <a:lnTo>
                    <a:pt x="570738" y="8191"/>
                  </a:lnTo>
                  <a:lnTo>
                    <a:pt x="571461" y="9829"/>
                  </a:lnTo>
                  <a:lnTo>
                    <a:pt x="572198" y="11468"/>
                  </a:lnTo>
                  <a:lnTo>
                    <a:pt x="572782" y="13512"/>
                  </a:lnTo>
                  <a:lnTo>
                    <a:pt x="573239" y="15976"/>
                  </a:lnTo>
                  <a:lnTo>
                    <a:pt x="573697" y="18427"/>
                  </a:lnTo>
                  <a:lnTo>
                    <a:pt x="573925" y="21475"/>
                  </a:lnTo>
                  <a:lnTo>
                    <a:pt x="573925" y="25120"/>
                  </a:lnTo>
                  <a:lnTo>
                    <a:pt x="573925" y="28397"/>
                  </a:lnTo>
                  <a:lnTo>
                    <a:pt x="573697" y="31267"/>
                  </a:lnTo>
                  <a:lnTo>
                    <a:pt x="573239" y="33718"/>
                  </a:lnTo>
                  <a:lnTo>
                    <a:pt x="572782" y="36182"/>
                  </a:lnTo>
                  <a:lnTo>
                    <a:pt x="572198" y="38188"/>
                  </a:lnTo>
                  <a:lnTo>
                    <a:pt x="571461" y="39738"/>
                  </a:lnTo>
                  <a:lnTo>
                    <a:pt x="570738" y="41274"/>
                  </a:lnTo>
                  <a:lnTo>
                    <a:pt x="569785" y="42417"/>
                  </a:lnTo>
                  <a:lnTo>
                    <a:pt x="568591" y="43141"/>
                  </a:lnTo>
                  <a:lnTo>
                    <a:pt x="567410" y="43878"/>
                  </a:lnTo>
                  <a:lnTo>
                    <a:pt x="566089" y="44234"/>
                  </a:lnTo>
                  <a:lnTo>
                    <a:pt x="564642" y="44234"/>
                  </a:lnTo>
                  <a:lnTo>
                    <a:pt x="426453" y="44234"/>
                  </a:lnTo>
                  <a:lnTo>
                    <a:pt x="426453" y="155117"/>
                  </a:lnTo>
                  <a:lnTo>
                    <a:pt x="544969" y="155117"/>
                  </a:lnTo>
                  <a:lnTo>
                    <a:pt x="546430" y="155117"/>
                  </a:lnTo>
                  <a:lnTo>
                    <a:pt x="547751" y="155524"/>
                  </a:lnTo>
                  <a:lnTo>
                    <a:pt x="548932" y="156349"/>
                  </a:lnTo>
                  <a:lnTo>
                    <a:pt x="550113" y="157162"/>
                  </a:lnTo>
                  <a:lnTo>
                    <a:pt x="553707" y="165773"/>
                  </a:lnTo>
                  <a:lnTo>
                    <a:pt x="554075" y="168313"/>
                  </a:lnTo>
                  <a:lnTo>
                    <a:pt x="554253" y="171322"/>
                  </a:lnTo>
                  <a:lnTo>
                    <a:pt x="554253" y="174777"/>
                  </a:lnTo>
                  <a:lnTo>
                    <a:pt x="554253" y="178053"/>
                  </a:lnTo>
                  <a:lnTo>
                    <a:pt x="554075" y="180873"/>
                  </a:lnTo>
                  <a:lnTo>
                    <a:pt x="553707" y="183248"/>
                  </a:lnTo>
                  <a:lnTo>
                    <a:pt x="553351" y="185610"/>
                  </a:lnTo>
                  <a:lnTo>
                    <a:pt x="546430" y="193078"/>
                  </a:lnTo>
                  <a:lnTo>
                    <a:pt x="544969" y="193078"/>
                  </a:lnTo>
                  <a:lnTo>
                    <a:pt x="426453" y="193078"/>
                  </a:lnTo>
                  <a:lnTo>
                    <a:pt x="426453" y="319519"/>
                  </a:lnTo>
                  <a:lnTo>
                    <a:pt x="566547" y="319519"/>
                  </a:lnTo>
                  <a:lnTo>
                    <a:pt x="568007" y="319519"/>
                  </a:lnTo>
                  <a:lnTo>
                    <a:pt x="573646" y="324027"/>
                  </a:lnTo>
                  <a:lnTo>
                    <a:pt x="574560" y="325577"/>
                  </a:lnTo>
                  <a:lnTo>
                    <a:pt x="575195" y="327583"/>
                  </a:lnTo>
                  <a:lnTo>
                    <a:pt x="575564" y="330034"/>
                  </a:lnTo>
                  <a:lnTo>
                    <a:pt x="575919" y="332498"/>
                  </a:lnTo>
                  <a:lnTo>
                    <a:pt x="576110" y="335546"/>
                  </a:lnTo>
                  <a:lnTo>
                    <a:pt x="576110" y="339191"/>
                  </a:lnTo>
                  <a:lnTo>
                    <a:pt x="576110" y="342468"/>
                  </a:lnTo>
                  <a:lnTo>
                    <a:pt x="573646" y="353936"/>
                  </a:lnTo>
                  <a:lnTo>
                    <a:pt x="572744" y="355574"/>
                  </a:lnTo>
                  <a:lnTo>
                    <a:pt x="571690" y="356755"/>
                  </a:lnTo>
                  <a:lnTo>
                    <a:pt x="570509" y="357479"/>
                  </a:lnTo>
                  <a:lnTo>
                    <a:pt x="569328" y="358216"/>
                  </a:lnTo>
                  <a:lnTo>
                    <a:pt x="568007" y="358571"/>
                  </a:lnTo>
                  <a:lnTo>
                    <a:pt x="566547" y="358571"/>
                  </a:lnTo>
                  <a:lnTo>
                    <a:pt x="396951" y="358571"/>
                  </a:lnTo>
                  <a:lnTo>
                    <a:pt x="392760" y="358571"/>
                  </a:lnTo>
                  <a:lnTo>
                    <a:pt x="388810" y="357162"/>
                  </a:lnTo>
                  <a:lnTo>
                    <a:pt x="385076" y="354342"/>
                  </a:lnTo>
                  <a:lnTo>
                    <a:pt x="381342" y="351523"/>
                  </a:lnTo>
                  <a:lnTo>
                    <a:pt x="379476" y="346557"/>
                  </a:lnTo>
                  <a:lnTo>
                    <a:pt x="379476" y="339458"/>
                  </a:lnTo>
                  <a:lnTo>
                    <a:pt x="379476" y="24307"/>
                  </a:lnTo>
                  <a:lnTo>
                    <a:pt x="379476" y="17195"/>
                  </a:lnTo>
                  <a:lnTo>
                    <a:pt x="381342" y="12242"/>
                  </a:lnTo>
                  <a:lnTo>
                    <a:pt x="385076" y="9423"/>
                  </a:lnTo>
                  <a:lnTo>
                    <a:pt x="388810" y="6591"/>
                  </a:lnTo>
                  <a:lnTo>
                    <a:pt x="392760" y="5181"/>
                  </a:lnTo>
                  <a:lnTo>
                    <a:pt x="396951" y="5181"/>
                  </a:lnTo>
                  <a:close/>
                </a:path>
                <a:path w="2963545" h="363855">
                  <a:moveTo>
                    <a:pt x="17475" y="5181"/>
                  </a:moveTo>
                  <a:lnTo>
                    <a:pt x="92583" y="5181"/>
                  </a:lnTo>
                  <a:lnTo>
                    <a:pt x="101498" y="5181"/>
                  </a:lnTo>
                  <a:lnTo>
                    <a:pt x="108915" y="5410"/>
                  </a:lnTo>
                  <a:lnTo>
                    <a:pt x="114833" y="5867"/>
                  </a:lnTo>
                  <a:lnTo>
                    <a:pt x="120751" y="6324"/>
                  </a:lnTo>
                  <a:lnTo>
                    <a:pt x="126085" y="6819"/>
                  </a:lnTo>
                  <a:lnTo>
                    <a:pt x="167005" y="18567"/>
                  </a:lnTo>
                  <a:lnTo>
                    <a:pt x="198348" y="44042"/>
                  </a:lnTo>
                  <a:lnTo>
                    <a:pt x="213323" y="80803"/>
                  </a:lnTo>
                  <a:lnTo>
                    <a:pt x="214655" y="98310"/>
                  </a:lnTo>
                  <a:lnTo>
                    <a:pt x="214357" y="106957"/>
                  </a:lnTo>
                  <a:lnTo>
                    <a:pt x="200329" y="149381"/>
                  </a:lnTo>
                  <a:lnTo>
                    <a:pt x="168038" y="177493"/>
                  </a:lnTo>
                  <a:lnTo>
                    <a:pt x="146380" y="187070"/>
                  </a:lnTo>
                  <a:lnTo>
                    <a:pt x="152209" y="189623"/>
                  </a:lnTo>
                  <a:lnTo>
                    <a:pt x="175463" y="210832"/>
                  </a:lnTo>
                  <a:lnTo>
                    <a:pt x="179565" y="216293"/>
                  </a:lnTo>
                  <a:lnTo>
                    <a:pt x="197993" y="253707"/>
                  </a:lnTo>
                  <a:lnTo>
                    <a:pt x="229679" y="331533"/>
                  </a:lnTo>
                  <a:lnTo>
                    <a:pt x="235686" y="350024"/>
                  </a:lnTo>
                  <a:lnTo>
                    <a:pt x="235686" y="351472"/>
                  </a:lnTo>
                  <a:lnTo>
                    <a:pt x="235686" y="352932"/>
                  </a:lnTo>
                  <a:lnTo>
                    <a:pt x="231317" y="358025"/>
                  </a:lnTo>
                  <a:lnTo>
                    <a:pt x="229489" y="358762"/>
                  </a:lnTo>
                  <a:lnTo>
                    <a:pt x="226949" y="359308"/>
                  </a:lnTo>
                  <a:lnTo>
                    <a:pt x="223672" y="359663"/>
                  </a:lnTo>
                  <a:lnTo>
                    <a:pt x="220395" y="360032"/>
                  </a:lnTo>
                  <a:lnTo>
                    <a:pt x="216014" y="360210"/>
                  </a:lnTo>
                  <a:lnTo>
                    <a:pt x="210553" y="360210"/>
                  </a:lnTo>
                  <a:lnTo>
                    <a:pt x="205828" y="360210"/>
                  </a:lnTo>
                  <a:lnTo>
                    <a:pt x="201955" y="360032"/>
                  </a:lnTo>
                  <a:lnTo>
                    <a:pt x="198958" y="359663"/>
                  </a:lnTo>
                  <a:lnTo>
                    <a:pt x="195948" y="359308"/>
                  </a:lnTo>
                  <a:lnTo>
                    <a:pt x="184886" y="349021"/>
                  </a:lnTo>
                  <a:lnTo>
                    <a:pt x="152387" y="265722"/>
                  </a:lnTo>
                  <a:lnTo>
                    <a:pt x="131546" y="224891"/>
                  </a:lnTo>
                  <a:lnTo>
                    <a:pt x="125895" y="219163"/>
                  </a:lnTo>
                  <a:lnTo>
                    <a:pt x="120256" y="213423"/>
                  </a:lnTo>
                  <a:lnTo>
                    <a:pt x="78384" y="201002"/>
                  </a:lnTo>
                  <a:lnTo>
                    <a:pt x="46977" y="201002"/>
                  </a:lnTo>
                  <a:lnTo>
                    <a:pt x="46977" y="351472"/>
                  </a:lnTo>
                  <a:lnTo>
                    <a:pt x="46977" y="352932"/>
                  </a:lnTo>
                  <a:lnTo>
                    <a:pt x="28041" y="360210"/>
                  </a:lnTo>
                  <a:lnTo>
                    <a:pt x="23482" y="360210"/>
                  </a:lnTo>
                  <a:lnTo>
                    <a:pt x="18935" y="360210"/>
                  </a:lnTo>
                  <a:lnTo>
                    <a:pt x="1092" y="355295"/>
                  </a:lnTo>
                  <a:lnTo>
                    <a:pt x="368" y="354202"/>
                  </a:lnTo>
                  <a:lnTo>
                    <a:pt x="0" y="352932"/>
                  </a:lnTo>
                  <a:lnTo>
                    <a:pt x="0" y="351472"/>
                  </a:lnTo>
                  <a:lnTo>
                    <a:pt x="0" y="24307"/>
                  </a:lnTo>
                  <a:lnTo>
                    <a:pt x="0" y="17195"/>
                  </a:lnTo>
                  <a:lnTo>
                    <a:pt x="1866" y="12242"/>
                  </a:lnTo>
                  <a:lnTo>
                    <a:pt x="5600" y="9423"/>
                  </a:lnTo>
                  <a:lnTo>
                    <a:pt x="9334" y="6591"/>
                  </a:lnTo>
                  <a:lnTo>
                    <a:pt x="13284" y="5181"/>
                  </a:lnTo>
                  <a:lnTo>
                    <a:pt x="17475" y="5181"/>
                  </a:lnTo>
                  <a:close/>
                </a:path>
                <a:path w="2963545" h="363855">
                  <a:moveTo>
                    <a:pt x="972502" y="4368"/>
                  </a:moveTo>
                  <a:lnTo>
                    <a:pt x="976731" y="4368"/>
                  </a:lnTo>
                  <a:lnTo>
                    <a:pt x="980389" y="4546"/>
                  </a:lnTo>
                  <a:lnTo>
                    <a:pt x="983462" y="4914"/>
                  </a:lnTo>
                  <a:lnTo>
                    <a:pt x="986536" y="5270"/>
                  </a:lnTo>
                  <a:lnTo>
                    <a:pt x="988936" y="5867"/>
                  </a:lnTo>
                  <a:lnTo>
                    <a:pt x="990663" y="6692"/>
                  </a:lnTo>
                  <a:lnTo>
                    <a:pt x="992390" y="7505"/>
                  </a:lnTo>
                  <a:lnTo>
                    <a:pt x="993648" y="8458"/>
                  </a:lnTo>
                  <a:lnTo>
                    <a:pt x="994410" y="9550"/>
                  </a:lnTo>
                  <a:lnTo>
                    <a:pt x="995172" y="10642"/>
                  </a:lnTo>
                  <a:lnTo>
                    <a:pt x="995565" y="11836"/>
                  </a:lnTo>
                  <a:lnTo>
                    <a:pt x="995565" y="13106"/>
                  </a:lnTo>
                  <a:lnTo>
                    <a:pt x="995565" y="339191"/>
                  </a:lnTo>
                  <a:lnTo>
                    <a:pt x="995565" y="342823"/>
                  </a:lnTo>
                  <a:lnTo>
                    <a:pt x="994956" y="345922"/>
                  </a:lnTo>
                  <a:lnTo>
                    <a:pt x="993724" y="348475"/>
                  </a:lnTo>
                  <a:lnTo>
                    <a:pt x="992505" y="351015"/>
                  </a:lnTo>
                  <a:lnTo>
                    <a:pt x="990904" y="353110"/>
                  </a:lnTo>
                  <a:lnTo>
                    <a:pt x="988923" y="354749"/>
                  </a:lnTo>
                  <a:lnTo>
                    <a:pt x="986955" y="356387"/>
                  </a:lnTo>
                  <a:lnTo>
                    <a:pt x="984732" y="357581"/>
                  </a:lnTo>
                  <a:lnTo>
                    <a:pt x="982294" y="358305"/>
                  </a:lnTo>
                  <a:lnTo>
                    <a:pt x="979843" y="359028"/>
                  </a:lnTo>
                  <a:lnTo>
                    <a:pt x="977392" y="359397"/>
                  </a:lnTo>
                  <a:lnTo>
                    <a:pt x="974940" y="359397"/>
                  </a:lnTo>
                  <a:lnTo>
                    <a:pt x="959408" y="359397"/>
                  </a:lnTo>
                  <a:lnTo>
                    <a:pt x="954519" y="359397"/>
                  </a:lnTo>
                  <a:lnTo>
                    <a:pt x="950226" y="358889"/>
                  </a:lnTo>
                  <a:lnTo>
                    <a:pt x="926223" y="341642"/>
                  </a:lnTo>
                  <a:lnTo>
                    <a:pt x="922921" y="337096"/>
                  </a:lnTo>
                  <a:lnTo>
                    <a:pt x="919429" y="331266"/>
                  </a:lnTo>
                  <a:lnTo>
                    <a:pt x="915733" y="324167"/>
                  </a:lnTo>
                  <a:lnTo>
                    <a:pt x="807923" y="123164"/>
                  </a:lnTo>
                  <a:lnTo>
                    <a:pt x="786665" y="82050"/>
                  </a:lnTo>
                  <a:lnTo>
                    <a:pt x="774903" y="57353"/>
                  </a:lnTo>
                  <a:lnTo>
                    <a:pt x="774357" y="57353"/>
                  </a:lnTo>
                  <a:lnTo>
                    <a:pt x="775169" y="97497"/>
                  </a:lnTo>
                  <a:lnTo>
                    <a:pt x="775449" y="138188"/>
                  </a:lnTo>
                  <a:lnTo>
                    <a:pt x="775449" y="351472"/>
                  </a:lnTo>
                  <a:lnTo>
                    <a:pt x="775449" y="352755"/>
                  </a:lnTo>
                  <a:lnTo>
                    <a:pt x="756424" y="360210"/>
                  </a:lnTo>
                  <a:lnTo>
                    <a:pt x="751814" y="360210"/>
                  </a:lnTo>
                  <a:lnTo>
                    <a:pt x="747204" y="360210"/>
                  </a:lnTo>
                  <a:lnTo>
                    <a:pt x="729627" y="355168"/>
                  </a:lnTo>
                  <a:lnTo>
                    <a:pt x="728853" y="353974"/>
                  </a:lnTo>
                  <a:lnTo>
                    <a:pt x="728472" y="352755"/>
                  </a:lnTo>
                  <a:lnTo>
                    <a:pt x="728472" y="351472"/>
                  </a:lnTo>
                  <a:lnTo>
                    <a:pt x="728472" y="25399"/>
                  </a:lnTo>
                  <a:lnTo>
                    <a:pt x="728472" y="18110"/>
                  </a:lnTo>
                  <a:lnTo>
                    <a:pt x="730542" y="12928"/>
                  </a:lnTo>
                  <a:lnTo>
                    <a:pt x="734669" y="9829"/>
                  </a:lnTo>
                  <a:lnTo>
                    <a:pt x="738809" y="6730"/>
                  </a:lnTo>
                  <a:lnTo>
                    <a:pt x="743318" y="5181"/>
                  </a:lnTo>
                  <a:lnTo>
                    <a:pt x="748207" y="5181"/>
                  </a:lnTo>
                  <a:lnTo>
                    <a:pt x="771321" y="5181"/>
                  </a:lnTo>
                  <a:lnTo>
                    <a:pt x="776770" y="5181"/>
                  </a:lnTo>
                  <a:lnTo>
                    <a:pt x="781316" y="5638"/>
                  </a:lnTo>
                  <a:lnTo>
                    <a:pt x="784987" y="6553"/>
                  </a:lnTo>
                  <a:lnTo>
                    <a:pt x="788657" y="7467"/>
                  </a:lnTo>
                  <a:lnTo>
                    <a:pt x="791946" y="8966"/>
                  </a:lnTo>
                  <a:lnTo>
                    <a:pt x="794854" y="11061"/>
                  </a:lnTo>
                  <a:lnTo>
                    <a:pt x="797763" y="13157"/>
                  </a:lnTo>
                  <a:lnTo>
                    <a:pt x="811885" y="33858"/>
                  </a:lnTo>
                  <a:lnTo>
                    <a:pt x="894765" y="188975"/>
                  </a:lnTo>
                  <a:lnTo>
                    <a:pt x="913077" y="223436"/>
                  </a:lnTo>
                  <a:lnTo>
                    <a:pt x="926560" y="249859"/>
                  </a:lnTo>
                  <a:lnTo>
                    <a:pt x="929836" y="256335"/>
                  </a:lnTo>
                  <a:lnTo>
                    <a:pt x="933094" y="262761"/>
                  </a:lnTo>
                  <a:lnTo>
                    <a:pt x="936332" y="269138"/>
                  </a:lnTo>
                  <a:lnTo>
                    <a:pt x="939554" y="275493"/>
                  </a:lnTo>
                  <a:lnTo>
                    <a:pt x="942762" y="281868"/>
                  </a:lnTo>
                  <a:lnTo>
                    <a:pt x="945955" y="288260"/>
                  </a:lnTo>
                  <a:lnTo>
                    <a:pt x="949134" y="294665"/>
                  </a:lnTo>
                  <a:lnTo>
                    <a:pt x="949413" y="294665"/>
                  </a:lnTo>
                  <a:lnTo>
                    <a:pt x="948728" y="249745"/>
                  </a:lnTo>
                  <a:lnTo>
                    <a:pt x="948588" y="204825"/>
                  </a:lnTo>
                  <a:lnTo>
                    <a:pt x="948588" y="13106"/>
                  </a:lnTo>
                  <a:lnTo>
                    <a:pt x="948588" y="11836"/>
                  </a:lnTo>
                  <a:lnTo>
                    <a:pt x="948969" y="10642"/>
                  </a:lnTo>
                  <a:lnTo>
                    <a:pt x="949744" y="9550"/>
                  </a:lnTo>
                  <a:lnTo>
                    <a:pt x="950506" y="8458"/>
                  </a:lnTo>
                  <a:lnTo>
                    <a:pt x="951801" y="7505"/>
                  </a:lnTo>
                  <a:lnTo>
                    <a:pt x="953630" y="6692"/>
                  </a:lnTo>
                  <a:lnTo>
                    <a:pt x="955459" y="5867"/>
                  </a:lnTo>
                  <a:lnTo>
                    <a:pt x="957859" y="5270"/>
                  </a:lnTo>
                  <a:lnTo>
                    <a:pt x="960831" y="4914"/>
                  </a:lnTo>
                  <a:lnTo>
                    <a:pt x="963815" y="4546"/>
                  </a:lnTo>
                  <a:lnTo>
                    <a:pt x="967701" y="4368"/>
                  </a:lnTo>
                  <a:lnTo>
                    <a:pt x="972502" y="4368"/>
                  </a:lnTo>
                  <a:close/>
                </a:path>
                <a:path w="2963545" h="363855">
                  <a:moveTo>
                    <a:pt x="2486266" y="3543"/>
                  </a:moveTo>
                  <a:lnTo>
                    <a:pt x="2490825" y="3543"/>
                  </a:lnTo>
                  <a:lnTo>
                    <a:pt x="2494597" y="3771"/>
                  </a:lnTo>
                  <a:lnTo>
                    <a:pt x="2497607" y="4229"/>
                  </a:lnTo>
                  <a:lnTo>
                    <a:pt x="2500604" y="4686"/>
                  </a:lnTo>
                  <a:lnTo>
                    <a:pt x="2503017" y="5232"/>
                  </a:lnTo>
                  <a:lnTo>
                    <a:pt x="2504833" y="5867"/>
                  </a:lnTo>
                  <a:lnTo>
                    <a:pt x="2506662" y="6502"/>
                  </a:lnTo>
                  <a:lnTo>
                    <a:pt x="2507932" y="7365"/>
                  </a:lnTo>
                  <a:lnTo>
                    <a:pt x="2508669" y="8458"/>
                  </a:lnTo>
                  <a:lnTo>
                    <a:pt x="2509393" y="9550"/>
                  </a:lnTo>
                  <a:lnTo>
                    <a:pt x="2509761" y="10833"/>
                  </a:lnTo>
                  <a:lnTo>
                    <a:pt x="2509761" y="12280"/>
                  </a:lnTo>
                  <a:lnTo>
                    <a:pt x="2509761" y="317880"/>
                  </a:lnTo>
                  <a:lnTo>
                    <a:pt x="2636469" y="317880"/>
                  </a:lnTo>
                  <a:lnTo>
                    <a:pt x="2638107" y="317880"/>
                  </a:lnTo>
                  <a:lnTo>
                    <a:pt x="2639529" y="318300"/>
                  </a:lnTo>
                  <a:lnTo>
                    <a:pt x="2640711" y="319112"/>
                  </a:lnTo>
                  <a:lnTo>
                    <a:pt x="2641892" y="319938"/>
                  </a:lnTo>
                  <a:lnTo>
                    <a:pt x="2642895" y="321119"/>
                  </a:lnTo>
                  <a:lnTo>
                    <a:pt x="2643708" y="322668"/>
                  </a:lnTo>
                  <a:lnTo>
                    <a:pt x="2644533" y="324205"/>
                  </a:lnTo>
                  <a:lnTo>
                    <a:pt x="2645117" y="326262"/>
                  </a:lnTo>
                  <a:lnTo>
                    <a:pt x="2645486" y="328802"/>
                  </a:lnTo>
                  <a:lnTo>
                    <a:pt x="2645854" y="331355"/>
                  </a:lnTo>
                  <a:lnTo>
                    <a:pt x="2646032" y="334454"/>
                  </a:lnTo>
                  <a:lnTo>
                    <a:pt x="2646032" y="338099"/>
                  </a:lnTo>
                  <a:lnTo>
                    <a:pt x="2646032" y="341731"/>
                  </a:lnTo>
                  <a:lnTo>
                    <a:pt x="2645854" y="344779"/>
                  </a:lnTo>
                  <a:lnTo>
                    <a:pt x="2645486" y="347243"/>
                  </a:lnTo>
                  <a:lnTo>
                    <a:pt x="2645117" y="349707"/>
                  </a:lnTo>
                  <a:lnTo>
                    <a:pt x="2644533" y="351789"/>
                  </a:lnTo>
                  <a:lnTo>
                    <a:pt x="2643708" y="353529"/>
                  </a:lnTo>
                  <a:lnTo>
                    <a:pt x="2642895" y="355257"/>
                  </a:lnTo>
                  <a:lnTo>
                    <a:pt x="2641892" y="356527"/>
                  </a:lnTo>
                  <a:lnTo>
                    <a:pt x="2640711" y="357352"/>
                  </a:lnTo>
                  <a:lnTo>
                    <a:pt x="2639529" y="358165"/>
                  </a:lnTo>
                  <a:lnTo>
                    <a:pt x="2638107" y="358571"/>
                  </a:lnTo>
                  <a:lnTo>
                    <a:pt x="2636469" y="358571"/>
                  </a:lnTo>
                  <a:lnTo>
                    <a:pt x="2480259" y="358571"/>
                  </a:lnTo>
                  <a:lnTo>
                    <a:pt x="2476068" y="358571"/>
                  </a:lnTo>
                  <a:lnTo>
                    <a:pt x="2472118" y="357162"/>
                  </a:lnTo>
                  <a:lnTo>
                    <a:pt x="2468384" y="354342"/>
                  </a:lnTo>
                  <a:lnTo>
                    <a:pt x="2464650" y="351523"/>
                  </a:lnTo>
                  <a:lnTo>
                    <a:pt x="2462784" y="346557"/>
                  </a:lnTo>
                  <a:lnTo>
                    <a:pt x="2462784" y="339458"/>
                  </a:lnTo>
                  <a:lnTo>
                    <a:pt x="2462784" y="12280"/>
                  </a:lnTo>
                  <a:lnTo>
                    <a:pt x="2462784" y="10833"/>
                  </a:lnTo>
                  <a:lnTo>
                    <a:pt x="2463152" y="9550"/>
                  </a:lnTo>
                  <a:lnTo>
                    <a:pt x="2475077" y="4229"/>
                  </a:lnTo>
                  <a:lnTo>
                    <a:pt x="2478163" y="3771"/>
                  </a:lnTo>
                  <a:lnTo>
                    <a:pt x="2481897" y="3543"/>
                  </a:lnTo>
                  <a:lnTo>
                    <a:pt x="2486266" y="3543"/>
                  </a:lnTo>
                  <a:close/>
                </a:path>
                <a:path w="2963545" h="363855">
                  <a:moveTo>
                    <a:pt x="2177376" y="3543"/>
                  </a:moveTo>
                  <a:lnTo>
                    <a:pt x="2183206" y="3543"/>
                  </a:lnTo>
                  <a:lnTo>
                    <a:pt x="2188032" y="3682"/>
                  </a:lnTo>
                  <a:lnTo>
                    <a:pt x="2191854" y="3962"/>
                  </a:lnTo>
                  <a:lnTo>
                    <a:pt x="2195677" y="4229"/>
                  </a:lnTo>
                  <a:lnTo>
                    <a:pt x="2328125" y="341922"/>
                  </a:lnTo>
                  <a:lnTo>
                    <a:pt x="2329586" y="345922"/>
                  </a:lnTo>
                  <a:lnTo>
                    <a:pt x="2330361" y="349148"/>
                  </a:lnTo>
                  <a:lnTo>
                    <a:pt x="2330450" y="351612"/>
                  </a:lnTo>
                  <a:lnTo>
                    <a:pt x="2330538" y="354075"/>
                  </a:lnTo>
                  <a:lnTo>
                    <a:pt x="2321166" y="359663"/>
                  </a:lnTo>
                  <a:lnTo>
                    <a:pt x="2317800" y="360032"/>
                  </a:lnTo>
                  <a:lnTo>
                    <a:pt x="2313292" y="360210"/>
                  </a:lnTo>
                  <a:lnTo>
                    <a:pt x="2307640" y="360210"/>
                  </a:lnTo>
                  <a:lnTo>
                    <a:pt x="2302002" y="360210"/>
                  </a:lnTo>
                  <a:lnTo>
                    <a:pt x="2297493" y="360083"/>
                  </a:lnTo>
                  <a:lnTo>
                    <a:pt x="2294128" y="359803"/>
                  </a:lnTo>
                  <a:lnTo>
                    <a:pt x="2290762" y="359536"/>
                  </a:lnTo>
                  <a:lnTo>
                    <a:pt x="2282659" y="355841"/>
                  </a:lnTo>
                  <a:lnTo>
                    <a:pt x="2281834" y="354749"/>
                  </a:lnTo>
                  <a:lnTo>
                    <a:pt x="2281059" y="353390"/>
                  </a:lnTo>
                  <a:lnTo>
                    <a:pt x="2280335" y="351751"/>
                  </a:lnTo>
                  <a:lnTo>
                    <a:pt x="2250020" y="265722"/>
                  </a:lnTo>
                  <a:lnTo>
                    <a:pt x="2103094" y="265722"/>
                  </a:lnTo>
                  <a:lnTo>
                    <a:pt x="2074151" y="350659"/>
                  </a:lnTo>
                  <a:lnTo>
                    <a:pt x="2073605" y="352297"/>
                  </a:lnTo>
                  <a:lnTo>
                    <a:pt x="2072868" y="353707"/>
                  </a:lnTo>
                  <a:lnTo>
                    <a:pt x="2060625" y="359663"/>
                  </a:lnTo>
                  <a:lnTo>
                    <a:pt x="2057438" y="360032"/>
                  </a:lnTo>
                  <a:lnTo>
                    <a:pt x="2053297" y="360210"/>
                  </a:lnTo>
                  <a:lnTo>
                    <a:pt x="2048205" y="360210"/>
                  </a:lnTo>
                  <a:lnTo>
                    <a:pt x="2042922" y="360210"/>
                  </a:lnTo>
                  <a:lnTo>
                    <a:pt x="2028126" y="356933"/>
                  </a:lnTo>
                  <a:lnTo>
                    <a:pt x="2026767" y="355663"/>
                  </a:lnTo>
                  <a:lnTo>
                    <a:pt x="2026119" y="353796"/>
                  </a:lnTo>
                  <a:lnTo>
                    <a:pt x="2026221" y="351345"/>
                  </a:lnTo>
                  <a:lnTo>
                    <a:pt x="2026310" y="348881"/>
                  </a:lnTo>
                  <a:lnTo>
                    <a:pt x="2147062" y="13373"/>
                  </a:lnTo>
                  <a:lnTo>
                    <a:pt x="2163864" y="3962"/>
                  </a:lnTo>
                  <a:lnTo>
                    <a:pt x="2167407" y="3682"/>
                  </a:lnTo>
                  <a:lnTo>
                    <a:pt x="2171915" y="3543"/>
                  </a:lnTo>
                  <a:lnTo>
                    <a:pt x="2177376" y="3543"/>
                  </a:lnTo>
                  <a:close/>
                </a:path>
                <a:path w="2963545" h="363855">
                  <a:moveTo>
                    <a:pt x="1508302" y="3543"/>
                  </a:moveTo>
                  <a:lnTo>
                    <a:pt x="1513941" y="3543"/>
                  </a:lnTo>
                  <a:lnTo>
                    <a:pt x="1518399" y="3682"/>
                  </a:lnTo>
                  <a:lnTo>
                    <a:pt x="1521675" y="3962"/>
                  </a:lnTo>
                  <a:lnTo>
                    <a:pt x="1524965" y="4229"/>
                  </a:lnTo>
                  <a:lnTo>
                    <a:pt x="1532737" y="8458"/>
                  </a:lnTo>
                  <a:lnTo>
                    <a:pt x="1533385" y="9740"/>
                  </a:lnTo>
                  <a:lnTo>
                    <a:pt x="1533880" y="11379"/>
                  </a:lnTo>
                  <a:lnTo>
                    <a:pt x="1534248" y="13373"/>
                  </a:lnTo>
                  <a:lnTo>
                    <a:pt x="1613712" y="309422"/>
                  </a:lnTo>
                  <a:lnTo>
                    <a:pt x="1613992" y="309422"/>
                  </a:lnTo>
                  <a:lnTo>
                    <a:pt x="1689366" y="13919"/>
                  </a:lnTo>
                  <a:lnTo>
                    <a:pt x="1689912" y="11925"/>
                  </a:lnTo>
                  <a:lnTo>
                    <a:pt x="1710944" y="3543"/>
                  </a:lnTo>
                  <a:lnTo>
                    <a:pt x="1716405" y="3543"/>
                  </a:lnTo>
                  <a:lnTo>
                    <a:pt x="1721497" y="3543"/>
                  </a:lnTo>
                  <a:lnTo>
                    <a:pt x="1739747" y="8877"/>
                  </a:lnTo>
                  <a:lnTo>
                    <a:pt x="1740573" y="10236"/>
                  </a:lnTo>
                  <a:lnTo>
                    <a:pt x="1741258" y="11925"/>
                  </a:lnTo>
                  <a:lnTo>
                    <a:pt x="1741805" y="13919"/>
                  </a:lnTo>
                  <a:lnTo>
                    <a:pt x="1822907" y="309422"/>
                  </a:lnTo>
                  <a:lnTo>
                    <a:pt x="1823453" y="309422"/>
                  </a:lnTo>
                  <a:lnTo>
                    <a:pt x="1901291" y="13652"/>
                  </a:lnTo>
                  <a:lnTo>
                    <a:pt x="1901837" y="11836"/>
                  </a:lnTo>
                  <a:lnTo>
                    <a:pt x="1902383" y="10236"/>
                  </a:lnTo>
                  <a:lnTo>
                    <a:pt x="1902929" y="8877"/>
                  </a:lnTo>
                  <a:lnTo>
                    <a:pt x="1903476" y="7505"/>
                  </a:lnTo>
                  <a:lnTo>
                    <a:pt x="1921141" y="3543"/>
                  </a:lnTo>
                  <a:lnTo>
                    <a:pt x="1926412" y="3543"/>
                  </a:lnTo>
                  <a:lnTo>
                    <a:pt x="1931873" y="3543"/>
                  </a:lnTo>
                  <a:lnTo>
                    <a:pt x="1948497" y="9918"/>
                  </a:lnTo>
                  <a:lnTo>
                    <a:pt x="1948395" y="12280"/>
                  </a:lnTo>
                  <a:lnTo>
                    <a:pt x="1948307" y="14655"/>
                  </a:lnTo>
                  <a:lnTo>
                    <a:pt x="1947811" y="17932"/>
                  </a:lnTo>
                  <a:lnTo>
                    <a:pt x="1946897" y="22123"/>
                  </a:lnTo>
                  <a:lnTo>
                    <a:pt x="1853222" y="348195"/>
                  </a:lnTo>
                  <a:lnTo>
                    <a:pt x="1852498" y="350748"/>
                  </a:lnTo>
                  <a:lnTo>
                    <a:pt x="1851406" y="352793"/>
                  </a:lnTo>
                  <a:lnTo>
                    <a:pt x="1849945" y="354342"/>
                  </a:lnTo>
                  <a:lnTo>
                    <a:pt x="1848497" y="355892"/>
                  </a:lnTo>
                  <a:lnTo>
                    <a:pt x="1834515" y="359663"/>
                  </a:lnTo>
                  <a:lnTo>
                    <a:pt x="1830781" y="360032"/>
                  </a:lnTo>
                  <a:lnTo>
                    <a:pt x="1826183" y="360210"/>
                  </a:lnTo>
                  <a:lnTo>
                    <a:pt x="1820722" y="360210"/>
                  </a:lnTo>
                  <a:lnTo>
                    <a:pt x="1815084" y="360210"/>
                  </a:lnTo>
                  <a:lnTo>
                    <a:pt x="1810308" y="360032"/>
                  </a:lnTo>
                  <a:lnTo>
                    <a:pt x="1806384" y="359663"/>
                  </a:lnTo>
                  <a:lnTo>
                    <a:pt x="1802472" y="359308"/>
                  </a:lnTo>
                  <a:lnTo>
                    <a:pt x="1713941" y="81381"/>
                  </a:lnTo>
                  <a:lnTo>
                    <a:pt x="1713395" y="81381"/>
                  </a:lnTo>
                  <a:lnTo>
                    <a:pt x="1645119" y="348195"/>
                  </a:lnTo>
                  <a:lnTo>
                    <a:pt x="1644573" y="350748"/>
                  </a:lnTo>
                  <a:lnTo>
                    <a:pt x="1643672" y="352793"/>
                  </a:lnTo>
                  <a:lnTo>
                    <a:pt x="1642389" y="354342"/>
                  </a:lnTo>
                  <a:lnTo>
                    <a:pt x="1641119" y="355892"/>
                  </a:lnTo>
                  <a:lnTo>
                    <a:pt x="1639303" y="357073"/>
                  </a:lnTo>
                  <a:lnTo>
                    <a:pt x="1636928" y="357898"/>
                  </a:lnTo>
                  <a:lnTo>
                    <a:pt x="1634566" y="358711"/>
                  </a:lnTo>
                  <a:lnTo>
                    <a:pt x="1631518" y="359308"/>
                  </a:lnTo>
                  <a:lnTo>
                    <a:pt x="1627784" y="359663"/>
                  </a:lnTo>
                  <a:lnTo>
                    <a:pt x="1624050" y="360032"/>
                  </a:lnTo>
                  <a:lnTo>
                    <a:pt x="1619275" y="360210"/>
                  </a:lnTo>
                  <a:lnTo>
                    <a:pt x="1613446" y="360210"/>
                  </a:lnTo>
                  <a:lnTo>
                    <a:pt x="1607439" y="360210"/>
                  </a:lnTo>
                  <a:lnTo>
                    <a:pt x="1602422" y="360032"/>
                  </a:lnTo>
                  <a:lnTo>
                    <a:pt x="1598422" y="359663"/>
                  </a:lnTo>
                  <a:lnTo>
                    <a:pt x="1594421" y="359308"/>
                  </a:lnTo>
                  <a:lnTo>
                    <a:pt x="1582724" y="354342"/>
                  </a:lnTo>
                  <a:lnTo>
                    <a:pt x="1581353" y="352793"/>
                  </a:lnTo>
                  <a:lnTo>
                    <a:pt x="1580400" y="350748"/>
                  </a:lnTo>
                  <a:lnTo>
                    <a:pt x="1579854" y="348195"/>
                  </a:lnTo>
                  <a:lnTo>
                    <a:pt x="1486458" y="21843"/>
                  </a:lnTo>
                  <a:lnTo>
                    <a:pt x="1485353" y="17652"/>
                  </a:lnTo>
                  <a:lnTo>
                    <a:pt x="1484769" y="14376"/>
                  </a:lnTo>
                  <a:lnTo>
                    <a:pt x="1484680" y="12014"/>
                  </a:lnTo>
                  <a:lnTo>
                    <a:pt x="1484591" y="9651"/>
                  </a:lnTo>
                  <a:lnTo>
                    <a:pt x="1485315" y="7823"/>
                  </a:lnTo>
                  <a:lnTo>
                    <a:pt x="1486865" y="6553"/>
                  </a:lnTo>
                  <a:lnTo>
                    <a:pt x="1488414" y="5270"/>
                  </a:lnTo>
                  <a:lnTo>
                    <a:pt x="1490916" y="4457"/>
                  </a:lnTo>
                  <a:lnTo>
                    <a:pt x="1494370" y="4089"/>
                  </a:lnTo>
                  <a:lnTo>
                    <a:pt x="1497838" y="3733"/>
                  </a:lnTo>
                  <a:lnTo>
                    <a:pt x="1502473" y="3543"/>
                  </a:lnTo>
                  <a:lnTo>
                    <a:pt x="1508302" y="3543"/>
                  </a:lnTo>
                  <a:close/>
                </a:path>
                <a:path w="2963545" h="363855">
                  <a:moveTo>
                    <a:pt x="2862160" y="0"/>
                  </a:moveTo>
                  <a:lnTo>
                    <a:pt x="2869996" y="0"/>
                  </a:lnTo>
                  <a:lnTo>
                    <a:pt x="2877870" y="685"/>
                  </a:lnTo>
                  <a:lnTo>
                    <a:pt x="2885782" y="2044"/>
                  </a:lnTo>
                  <a:lnTo>
                    <a:pt x="2893707" y="3416"/>
                  </a:lnTo>
                  <a:lnTo>
                    <a:pt x="2901175" y="5232"/>
                  </a:lnTo>
                  <a:lnTo>
                    <a:pt x="2908185" y="7505"/>
                  </a:lnTo>
                  <a:lnTo>
                    <a:pt x="2915196" y="9778"/>
                  </a:lnTo>
                  <a:lnTo>
                    <a:pt x="2921431" y="12331"/>
                  </a:lnTo>
                  <a:lnTo>
                    <a:pt x="2926892" y="15151"/>
                  </a:lnTo>
                  <a:lnTo>
                    <a:pt x="2932353" y="17970"/>
                  </a:lnTo>
                  <a:lnTo>
                    <a:pt x="2935947" y="20256"/>
                  </a:lnTo>
                  <a:lnTo>
                    <a:pt x="2937675" y="21983"/>
                  </a:lnTo>
                  <a:lnTo>
                    <a:pt x="2939402" y="23710"/>
                  </a:lnTo>
                  <a:lnTo>
                    <a:pt x="2942450" y="29895"/>
                  </a:lnTo>
                  <a:lnTo>
                    <a:pt x="2942818" y="31445"/>
                  </a:lnTo>
                  <a:lnTo>
                    <a:pt x="2943085" y="33312"/>
                  </a:lnTo>
                  <a:lnTo>
                    <a:pt x="2943275" y="35496"/>
                  </a:lnTo>
                  <a:lnTo>
                    <a:pt x="2943453" y="37680"/>
                  </a:lnTo>
                  <a:lnTo>
                    <a:pt x="2943542" y="40512"/>
                  </a:lnTo>
                  <a:lnTo>
                    <a:pt x="2943542" y="43967"/>
                  </a:lnTo>
                  <a:lnTo>
                    <a:pt x="2943542" y="47243"/>
                  </a:lnTo>
                  <a:lnTo>
                    <a:pt x="2943415" y="50152"/>
                  </a:lnTo>
                  <a:lnTo>
                    <a:pt x="2943136" y="52704"/>
                  </a:lnTo>
                  <a:lnTo>
                    <a:pt x="2942869" y="55257"/>
                  </a:lnTo>
                  <a:lnTo>
                    <a:pt x="2942450" y="57391"/>
                  </a:lnTo>
                  <a:lnTo>
                    <a:pt x="2941904" y="59118"/>
                  </a:lnTo>
                  <a:lnTo>
                    <a:pt x="2941358" y="60858"/>
                  </a:lnTo>
                  <a:lnTo>
                    <a:pt x="2940583" y="62128"/>
                  </a:lnTo>
                  <a:lnTo>
                    <a:pt x="2939592" y="62941"/>
                  </a:lnTo>
                  <a:lnTo>
                    <a:pt x="2938589" y="63766"/>
                  </a:lnTo>
                  <a:lnTo>
                    <a:pt x="2937446" y="64173"/>
                  </a:lnTo>
                  <a:lnTo>
                    <a:pt x="2936176" y="64173"/>
                  </a:lnTo>
                  <a:lnTo>
                    <a:pt x="2934169" y="64173"/>
                  </a:lnTo>
                  <a:lnTo>
                    <a:pt x="2931033" y="62903"/>
                  </a:lnTo>
                  <a:lnTo>
                    <a:pt x="2926753" y="60350"/>
                  </a:lnTo>
                  <a:lnTo>
                    <a:pt x="2922473" y="57797"/>
                  </a:lnTo>
                  <a:lnTo>
                    <a:pt x="2917240" y="54940"/>
                  </a:lnTo>
                  <a:lnTo>
                    <a:pt x="2911043" y="51752"/>
                  </a:lnTo>
                  <a:lnTo>
                    <a:pt x="2904858" y="48564"/>
                  </a:lnTo>
                  <a:lnTo>
                    <a:pt x="2897530" y="45643"/>
                  </a:lnTo>
                  <a:lnTo>
                    <a:pt x="2860522" y="39052"/>
                  </a:lnTo>
                  <a:lnTo>
                    <a:pt x="2853388" y="39300"/>
                  </a:lnTo>
                  <a:lnTo>
                    <a:pt x="2816834" y="53530"/>
                  </a:lnTo>
                  <a:lnTo>
                    <a:pt x="2812097" y="57899"/>
                  </a:lnTo>
                  <a:lnTo>
                    <a:pt x="2808541" y="63080"/>
                  </a:lnTo>
                  <a:lnTo>
                    <a:pt x="2806179" y="69087"/>
                  </a:lnTo>
                  <a:lnTo>
                    <a:pt x="2803804" y="75095"/>
                  </a:lnTo>
                  <a:lnTo>
                    <a:pt x="2802623" y="81470"/>
                  </a:lnTo>
                  <a:lnTo>
                    <a:pt x="2802623" y="88214"/>
                  </a:lnTo>
                  <a:lnTo>
                    <a:pt x="2817407" y="123639"/>
                  </a:lnTo>
                  <a:lnTo>
                    <a:pt x="2853423" y="147472"/>
                  </a:lnTo>
                  <a:lnTo>
                    <a:pt x="2882912" y="161264"/>
                  </a:lnTo>
                  <a:lnTo>
                    <a:pt x="2890392" y="164828"/>
                  </a:lnTo>
                  <a:lnTo>
                    <a:pt x="2926103" y="185632"/>
                  </a:lnTo>
                  <a:lnTo>
                    <a:pt x="2952764" y="215526"/>
                  </a:lnTo>
                  <a:lnTo>
                    <a:pt x="2963481" y="259435"/>
                  </a:lnTo>
                  <a:lnTo>
                    <a:pt x="2962910" y="271523"/>
                  </a:lnTo>
                  <a:lnTo>
                    <a:pt x="2949315" y="313011"/>
                  </a:lnTo>
                  <a:lnTo>
                    <a:pt x="2920453" y="342931"/>
                  </a:lnTo>
                  <a:lnTo>
                    <a:pt x="2879493" y="359924"/>
                  </a:lnTo>
                  <a:lnTo>
                    <a:pt x="2843314" y="363766"/>
                  </a:lnTo>
                  <a:lnTo>
                    <a:pt x="2834606" y="363577"/>
                  </a:lnTo>
                  <a:lnTo>
                    <a:pt x="2796074" y="357416"/>
                  </a:lnTo>
                  <a:lnTo>
                    <a:pt x="2758071" y="341274"/>
                  </a:lnTo>
                  <a:lnTo>
                    <a:pt x="2752242" y="336461"/>
                  </a:lnTo>
                  <a:lnTo>
                    <a:pt x="2750146" y="334276"/>
                  </a:lnTo>
                  <a:lnTo>
                    <a:pt x="2748597" y="331495"/>
                  </a:lnTo>
                  <a:lnTo>
                    <a:pt x="2747594" y="328129"/>
                  </a:lnTo>
                  <a:lnTo>
                    <a:pt x="2746590" y="324751"/>
                  </a:lnTo>
                  <a:lnTo>
                    <a:pt x="2746095" y="320255"/>
                  </a:lnTo>
                  <a:lnTo>
                    <a:pt x="2746095" y="314604"/>
                  </a:lnTo>
                  <a:lnTo>
                    <a:pt x="2746095" y="310603"/>
                  </a:lnTo>
                  <a:lnTo>
                    <a:pt x="2751010" y="294805"/>
                  </a:lnTo>
                  <a:lnTo>
                    <a:pt x="2752102" y="294170"/>
                  </a:lnTo>
                  <a:lnTo>
                    <a:pt x="2753372" y="293852"/>
                  </a:lnTo>
                  <a:lnTo>
                    <a:pt x="2754833" y="293852"/>
                  </a:lnTo>
                  <a:lnTo>
                    <a:pt x="2757385" y="293852"/>
                  </a:lnTo>
                  <a:lnTo>
                    <a:pt x="2760980" y="295401"/>
                  </a:lnTo>
                  <a:lnTo>
                    <a:pt x="2765628" y="298500"/>
                  </a:lnTo>
                  <a:lnTo>
                    <a:pt x="2770263" y="301586"/>
                  </a:lnTo>
                  <a:lnTo>
                    <a:pt x="2809862" y="318846"/>
                  </a:lnTo>
                  <a:lnTo>
                    <a:pt x="2845498" y="323621"/>
                  </a:lnTo>
                  <a:lnTo>
                    <a:pt x="2852985" y="323364"/>
                  </a:lnTo>
                  <a:lnTo>
                    <a:pt x="2895346" y="307911"/>
                  </a:lnTo>
                  <a:lnTo>
                    <a:pt x="2901442" y="302907"/>
                  </a:lnTo>
                  <a:lnTo>
                    <a:pt x="2906128" y="296760"/>
                  </a:lnTo>
                  <a:lnTo>
                    <a:pt x="2909404" y="289483"/>
                  </a:lnTo>
                  <a:lnTo>
                    <a:pt x="2912681" y="282193"/>
                  </a:lnTo>
                  <a:lnTo>
                    <a:pt x="2914319" y="273913"/>
                  </a:lnTo>
                  <a:lnTo>
                    <a:pt x="2914319" y="264629"/>
                  </a:lnTo>
                  <a:lnTo>
                    <a:pt x="2899575" y="228961"/>
                  </a:lnTo>
                  <a:lnTo>
                    <a:pt x="2863938" y="205498"/>
                  </a:lnTo>
                  <a:lnTo>
                    <a:pt x="2834576" y="191846"/>
                  </a:lnTo>
                  <a:lnTo>
                    <a:pt x="2827120" y="188274"/>
                  </a:lnTo>
                  <a:lnTo>
                    <a:pt x="2791906" y="167203"/>
                  </a:lnTo>
                  <a:lnTo>
                    <a:pt x="2765543" y="137045"/>
                  </a:lnTo>
                  <a:lnTo>
                    <a:pt x="2754833" y="92582"/>
                  </a:lnTo>
                  <a:lnTo>
                    <a:pt x="2755337" y="81816"/>
                  </a:lnTo>
                  <a:lnTo>
                    <a:pt x="2767306" y="44793"/>
                  </a:lnTo>
                  <a:lnTo>
                    <a:pt x="2800985" y="13687"/>
                  </a:lnTo>
                  <a:lnTo>
                    <a:pt x="2840007" y="1535"/>
                  </a:lnTo>
                  <a:lnTo>
                    <a:pt x="2850888" y="383"/>
                  </a:lnTo>
                  <a:lnTo>
                    <a:pt x="2862160" y="0"/>
                  </a:lnTo>
                  <a:close/>
                </a:path>
              </a:pathLst>
            </a:custGeom>
            <a:ln w="19812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 descr="A white emblem with a shield and eagle  Description automatically generated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092695" y="158496"/>
              <a:ext cx="679703" cy="758951"/>
            </a:xfrm>
            <a:prstGeom prst="rect">
              <a:avLst/>
            </a:prstGeom>
          </p:spPr>
        </p:pic>
        <p:pic>
          <p:nvPicPr>
            <p:cNvPr id="17" name="object 17" descr="A white emblem with a shield and eagle  Description automatically generated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7119142" y="184139"/>
              <a:ext cx="653255" cy="653255"/>
            </a:xfrm>
            <a:prstGeom prst="rect">
              <a:avLst/>
            </a:prstGeom>
          </p:spPr>
        </p:pic>
      </p:grpSp>
      <p:sp>
        <p:nvSpPr>
          <p:cNvPr id="18" name="object 18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4445" rIns="0" bIns="0" rtlCol="0">
            <a:spAutoFit/>
          </a:bodyPr>
          <a:lstStyle/>
          <a:p>
            <a:pPr marL="98425">
              <a:lnSpc>
                <a:spcPct val="100000"/>
              </a:lnSpc>
              <a:spcBef>
                <a:spcPts val="35"/>
              </a:spcBef>
            </a:pPr>
            <a:fld id="{81D60167-4931-47E6-BA6A-407CBD079E47}" type="slidenum">
              <a:rPr sz="1050" spc="-50" dirty="0"/>
              <a:t>8</a:t>
            </a:fld>
            <a:endParaRPr sz="105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562C1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451</TotalTime>
  <Words>1468</Words>
  <Application>Microsoft Office PowerPoint</Application>
  <PresentationFormat>Custom</PresentationFormat>
  <Paragraphs>118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4" baseType="lpstr">
      <vt:lpstr>Arial</vt:lpstr>
      <vt:lpstr>Arial Narrow</vt:lpstr>
      <vt:lpstr>Calibri</vt:lpstr>
      <vt:lpstr>Century Gothic</vt:lpstr>
      <vt:lpstr>Impact</vt:lpstr>
      <vt:lpstr>Office Theme</vt:lpstr>
      <vt:lpstr>UNIT RENEWAL</vt:lpstr>
      <vt:lpstr>PowerPoint Presentation</vt:lpstr>
      <vt:lpstr>PowerPoint Presentation</vt:lpstr>
      <vt:lpstr>UNIT RENEWAL</vt:lpstr>
      <vt:lpstr>UNIT RENEWAL (continued)</vt:lpstr>
      <vt:lpstr>UNIT RENEWAL (continued)</vt:lpstr>
      <vt:lpstr>UNIT RENEWAL (continued)</vt:lpstr>
      <vt:lpstr>FREQUENTLY ASKED QUESTIONS - UNIT RENEWAL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Biltz</dc:creator>
  <cp:lastModifiedBy>Donna Carr</cp:lastModifiedBy>
  <cp:revision>7</cp:revision>
  <cp:lastPrinted>2025-11-14T14:33:49Z</cp:lastPrinted>
  <dcterms:created xsi:type="dcterms:W3CDTF">2025-11-12T18:20:29Z</dcterms:created>
  <dcterms:modified xsi:type="dcterms:W3CDTF">2026-11-02T19:08:45Z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0x010100E488C6A53B7B5F499EE2A7C97C9F1AC3</vt:lpwstr>
  </property>
  <property fmtid="{D5CDD505-2E9C-101B-9397-08002B2CF9AE}" pid="3" name="Created">
    <vt:filetime>2025-10-27T00:00:00Z</vt:filetime>
  </property>
  <property fmtid="{D5CDD505-2E9C-101B-9397-08002B2CF9AE}" pid="4" name="Creator">
    <vt:lpwstr>Acrobat PDFMaker 25 for PowerPoint</vt:lpwstr>
  </property>
  <property fmtid="{D5CDD505-2E9C-101B-9397-08002B2CF9AE}" pid="5" name="LastSaved">
    <vt:filetime>2025-11-12T00:00:00Z</vt:filetime>
  </property>
  <property fmtid="{D5CDD505-2E9C-101B-9397-08002B2CF9AE}" pid="6" name="Producer">
    <vt:lpwstr>Adobe PDF Library 25.1.20</vt:lpwstr>
  </property>
</Properties>
</file>