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</p:sldIdLst>
  <p:sldSz cx="7772400" cy="10058400"/>
  <p:notesSz cx="7772400" cy="10058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222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4182" y="1045792"/>
            <a:ext cx="7364034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5180" y="2240279"/>
            <a:ext cx="6962038" cy="20313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9082" y="9493132"/>
            <a:ext cx="211454" cy="1797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hyperlink" Target="mailto:inland.northwest@scouting.org" TargetMode="Externa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jp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jp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26.png"/><Relationship Id="rId2" Type="http://schemas.openxmlformats.org/officeDocument/2006/relationships/image" Target="../media/image25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9.png"/><Relationship Id="rId3" Type="http://schemas.openxmlformats.org/officeDocument/2006/relationships/image" Target="../media/image5.png"/><Relationship Id="rId21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28.jpg"/><Relationship Id="rId25" Type="http://schemas.openxmlformats.org/officeDocument/2006/relationships/image" Target="../media/image36.png"/><Relationship Id="rId2" Type="http://schemas.openxmlformats.org/officeDocument/2006/relationships/image" Target="../media/image4.png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35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34.png"/><Relationship Id="rId10" Type="http://schemas.openxmlformats.org/officeDocument/2006/relationships/image" Target="../media/image12.png"/><Relationship Id="rId19" Type="http://schemas.openxmlformats.org/officeDocument/2006/relationships/image" Target="../media/image3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3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39.png"/><Relationship Id="rId3" Type="http://schemas.openxmlformats.org/officeDocument/2006/relationships/image" Target="../media/image5.png"/><Relationship Id="rId21" Type="http://schemas.openxmlformats.org/officeDocument/2006/relationships/image" Target="../media/image42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38.jpg"/><Relationship Id="rId2" Type="http://schemas.openxmlformats.org/officeDocument/2006/relationships/image" Target="../media/image4.png"/><Relationship Id="rId16" Type="http://schemas.openxmlformats.org/officeDocument/2006/relationships/image" Target="../media/image37.png"/><Relationship Id="rId20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44.png"/><Relationship Id="rId10" Type="http://schemas.openxmlformats.org/officeDocument/2006/relationships/image" Target="../media/image12.png"/><Relationship Id="rId19" Type="http://schemas.openxmlformats.org/officeDocument/2006/relationships/image" Target="../media/image4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47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46.png"/><Relationship Id="rId2" Type="http://schemas.openxmlformats.org/officeDocument/2006/relationships/image" Target="../media/image4.png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48.jp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jp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jp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49.png"/><Relationship Id="rId3" Type="http://schemas.openxmlformats.org/officeDocument/2006/relationships/image" Target="../media/image5.png"/><Relationship Id="rId21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28.jpg"/><Relationship Id="rId25" Type="http://schemas.openxmlformats.org/officeDocument/2006/relationships/image" Target="../media/image36.png"/><Relationship Id="rId2" Type="http://schemas.openxmlformats.org/officeDocument/2006/relationships/image" Target="../media/image4.png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51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34.png"/><Relationship Id="rId10" Type="http://schemas.openxmlformats.org/officeDocument/2006/relationships/image" Target="../media/image12.png"/><Relationship Id="rId19" Type="http://schemas.openxmlformats.org/officeDocument/2006/relationships/image" Target="../media/image5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39.png"/><Relationship Id="rId3" Type="http://schemas.openxmlformats.org/officeDocument/2006/relationships/image" Target="../media/image5.png"/><Relationship Id="rId21" Type="http://schemas.openxmlformats.org/officeDocument/2006/relationships/image" Target="../media/image5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38.jpg"/><Relationship Id="rId2" Type="http://schemas.openxmlformats.org/officeDocument/2006/relationships/image" Target="../media/image4.png"/><Relationship Id="rId16" Type="http://schemas.openxmlformats.org/officeDocument/2006/relationships/image" Target="../media/image37.png"/><Relationship Id="rId20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4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57.png"/><Relationship Id="rId3" Type="http://schemas.openxmlformats.org/officeDocument/2006/relationships/image" Target="../media/image56.jpg"/><Relationship Id="rId21" Type="http://schemas.openxmlformats.org/officeDocument/2006/relationships/image" Target="../media/image60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64.png"/><Relationship Id="rId2" Type="http://schemas.openxmlformats.org/officeDocument/2006/relationships/image" Target="../media/image55.png"/><Relationship Id="rId16" Type="http://schemas.openxmlformats.org/officeDocument/2006/relationships/image" Target="../media/image16.png"/><Relationship Id="rId20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63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62.png"/><Relationship Id="rId10" Type="http://schemas.openxmlformats.org/officeDocument/2006/relationships/image" Target="../media/image10.png"/><Relationship Id="rId19" Type="http://schemas.openxmlformats.org/officeDocument/2006/relationships/image" Target="../media/image58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66.png"/><Relationship Id="rId3" Type="http://schemas.openxmlformats.org/officeDocument/2006/relationships/image" Target="../media/image5.png"/><Relationship Id="rId21" Type="http://schemas.openxmlformats.org/officeDocument/2006/relationships/image" Target="../media/image69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jpg"/><Relationship Id="rId2" Type="http://schemas.openxmlformats.org/officeDocument/2006/relationships/image" Target="../media/image4.png"/><Relationship Id="rId16" Type="http://schemas.openxmlformats.org/officeDocument/2006/relationships/image" Target="../media/image65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72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71.png"/><Relationship Id="rId10" Type="http://schemas.openxmlformats.org/officeDocument/2006/relationships/image" Target="../media/image12.png"/><Relationship Id="rId19" Type="http://schemas.openxmlformats.org/officeDocument/2006/relationships/image" Target="../media/image67.jp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7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75.png"/><Relationship Id="rId26" Type="http://schemas.openxmlformats.org/officeDocument/2006/relationships/image" Target="../media/image83.png"/><Relationship Id="rId3" Type="http://schemas.openxmlformats.org/officeDocument/2006/relationships/image" Target="../media/image5.png"/><Relationship Id="rId21" Type="http://schemas.openxmlformats.org/officeDocument/2006/relationships/image" Target="../media/image78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74.jpg"/><Relationship Id="rId25" Type="http://schemas.openxmlformats.org/officeDocument/2006/relationships/image" Target="../media/image82.png"/><Relationship Id="rId2" Type="http://schemas.openxmlformats.org/officeDocument/2006/relationships/image" Target="../media/image4.png"/><Relationship Id="rId16" Type="http://schemas.openxmlformats.org/officeDocument/2006/relationships/image" Target="../media/image73.png"/><Relationship Id="rId20" Type="http://schemas.openxmlformats.org/officeDocument/2006/relationships/image" Target="../media/image77.png"/><Relationship Id="rId29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81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80.png"/><Relationship Id="rId28" Type="http://schemas.openxmlformats.org/officeDocument/2006/relationships/image" Target="../media/image85.png"/><Relationship Id="rId10" Type="http://schemas.openxmlformats.org/officeDocument/2006/relationships/image" Target="../media/image12.png"/><Relationship Id="rId19" Type="http://schemas.openxmlformats.org/officeDocument/2006/relationships/image" Target="../media/image76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79.png"/><Relationship Id="rId27" Type="http://schemas.openxmlformats.org/officeDocument/2006/relationships/image" Target="../media/image8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89.png"/><Relationship Id="rId3" Type="http://schemas.openxmlformats.org/officeDocument/2006/relationships/image" Target="../media/image5.png"/><Relationship Id="rId21" Type="http://schemas.openxmlformats.org/officeDocument/2006/relationships/image" Target="../media/image92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88.jpg"/><Relationship Id="rId2" Type="http://schemas.openxmlformats.org/officeDocument/2006/relationships/image" Target="../media/image4.png"/><Relationship Id="rId16" Type="http://schemas.openxmlformats.org/officeDocument/2006/relationships/image" Target="../media/image87.png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94.png"/><Relationship Id="rId10" Type="http://schemas.openxmlformats.org/officeDocument/2006/relationships/image" Target="../media/image12.png"/><Relationship Id="rId19" Type="http://schemas.openxmlformats.org/officeDocument/2006/relationships/image" Target="../media/image9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9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97.png"/><Relationship Id="rId3" Type="http://schemas.openxmlformats.org/officeDocument/2006/relationships/image" Target="../media/image96.jpg"/><Relationship Id="rId21" Type="http://schemas.openxmlformats.org/officeDocument/2006/relationships/image" Target="../media/image100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95.png"/><Relationship Id="rId16" Type="http://schemas.openxmlformats.org/officeDocument/2006/relationships/image" Target="../media/image16.png"/><Relationship Id="rId20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103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102.png"/><Relationship Id="rId10" Type="http://schemas.openxmlformats.org/officeDocument/2006/relationships/image" Target="../media/image10.png"/><Relationship Id="rId19" Type="http://schemas.openxmlformats.org/officeDocument/2006/relationships/image" Target="../media/image98.jp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10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66.png"/><Relationship Id="rId3" Type="http://schemas.openxmlformats.org/officeDocument/2006/relationships/image" Target="../media/image5.png"/><Relationship Id="rId21" Type="http://schemas.openxmlformats.org/officeDocument/2006/relationships/image" Target="../media/image69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jpg"/><Relationship Id="rId2" Type="http://schemas.openxmlformats.org/officeDocument/2006/relationships/image" Target="../media/image4.png"/><Relationship Id="rId16" Type="http://schemas.openxmlformats.org/officeDocument/2006/relationships/image" Target="../media/image65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72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71.png"/><Relationship Id="rId10" Type="http://schemas.openxmlformats.org/officeDocument/2006/relationships/image" Target="../media/image12.png"/><Relationship Id="rId19" Type="http://schemas.openxmlformats.org/officeDocument/2006/relationships/image" Target="../media/image67.jp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7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106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05.jpg"/><Relationship Id="rId2" Type="http://schemas.openxmlformats.org/officeDocument/2006/relationships/image" Target="../media/image4.png"/><Relationship Id="rId16" Type="http://schemas.openxmlformats.org/officeDocument/2006/relationships/image" Target="../media/image104.png"/><Relationship Id="rId20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76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10.png"/><Relationship Id="rId3" Type="http://schemas.openxmlformats.org/officeDocument/2006/relationships/image" Target="../media/image4.png"/><Relationship Id="rId21" Type="http://schemas.openxmlformats.org/officeDocument/2006/relationships/image" Target="../media/image113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09.png"/><Relationship Id="rId2" Type="http://schemas.openxmlformats.org/officeDocument/2006/relationships/image" Target="../media/image108.jpg"/><Relationship Id="rId16" Type="http://schemas.openxmlformats.org/officeDocument/2006/relationships/image" Target="../media/image17.png"/><Relationship Id="rId20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1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1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57.png"/><Relationship Id="rId3" Type="http://schemas.openxmlformats.org/officeDocument/2006/relationships/image" Target="../media/image116.jpg"/><Relationship Id="rId21" Type="http://schemas.openxmlformats.org/officeDocument/2006/relationships/image" Target="../media/image117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118.png"/><Relationship Id="rId2" Type="http://schemas.openxmlformats.org/officeDocument/2006/relationships/image" Target="../media/image115.png"/><Relationship Id="rId16" Type="http://schemas.openxmlformats.org/officeDocument/2006/relationships/image" Target="../media/image16.png"/><Relationship Id="rId20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63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62.png"/><Relationship Id="rId10" Type="http://schemas.openxmlformats.org/officeDocument/2006/relationships/image" Target="../media/image10.png"/><Relationship Id="rId19" Type="http://schemas.openxmlformats.org/officeDocument/2006/relationships/image" Target="../media/image58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21.png"/><Relationship Id="rId3" Type="http://schemas.openxmlformats.org/officeDocument/2006/relationships/image" Target="../media/image4.png"/><Relationship Id="rId21" Type="http://schemas.openxmlformats.org/officeDocument/2006/relationships/image" Target="../media/image12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20.png"/><Relationship Id="rId2" Type="http://schemas.openxmlformats.org/officeDocument/2006/relationships/image" Target="../media/image119.png"/><Relationship Id="rId16" Type="http://schemas.openxmlformats.org/officeDocument/2006/relationships/image" Target="../media/image17.png"/><Relationship Id="rId20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12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1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outingatl.org/contact/5685/Donna-Carr-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www.scoutingatl.org/unit-support-staff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772400" cy="100583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68023" y="1815297"/>
            <a:ext cx="606171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800" spc="-90" dirty="0">
                <a:solidFill>
                  <a:srgbClr val="1F4E79"/>
                </a:solidFill>
                <a:latin typeface="Impact"/>
                <a:cs typeface="Impact"/>
              </a:rPr>
              <a:t>M</a:t>
            </a:r>
            <a:r>
              <a:rPr sz="4800" dirty="0">
                <a:solidFill>
                  <a:srgbClr val="1F4E79"/>
                </a:solidFill>
                <a:latin typeface="Impact"/>
                <a:cs typeface="Impact"/>
              </a:rPr>
              <a:t>EMBER</a:t>
            </a:r>
            <a:r>
              <a:rPr sz="4800" spc="-75" dirty="0">
                <a:solidFill>
                  <a:srgbClr val="1F4E79"/>
                </a:solidFill>
                <a:latin typeface="Impact"/>
                <a:cs typeface="Impact"/>
              </a:rPr>
              <a:t> </a:t>
            </a:r>
            <a:r>
              <a:rPr sz="4800" spc="-10" dirty="0">
                <a:solidFill>
                  <a:srgbClr val="1F4E79"/>
                </a:solidFill>
                <a:latin typeface="Impact"/>
                <a:cs typeface="Impact"/>
              </a:rPr>
              <a:t>RENEWAL</a:t>
            </a:r>
            <a:endParaRPr sz="4800" dirty="0">
              <a:latin typeface="Impact"/>
              <a:cs typeface="Impac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324698" y="2545302"/>
            <a:ext cx="6229350" cy="1358265"/>
            <a:chOff x="1324698" y="2545302"/>
            <a:chExt cx="6229350" cy="135826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4698" y="2545302"/>
              <a:ext cx="6228994" cy="69973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422292" y="3355314"/>
              <a:ext cx="3094990" cy="548005"/>
            </a:xfrm>
            <a:custGeom>
              <a:avLst/>
              <a:gdLst/>
              <a:ahLst/>
              <a:cxnLst/>
              <a:rect l="l" t="t" r="r" b="b"/>
              <a:pathLst>
                <a:path w="3094990" h="548004">
                  <a:moveTo>
                    <a:pt x="3094825" y="273926"/>
                  </a:moveTo>
                  <a:lnTo>
                    <a:pt x="2820911" y="0"/>
                  </a:lnTo>
                  <a:lnTo>
                    <a:pt x="2702801" y="0"/>
                  </a:lnTo>
                  <a:lnTo>
                    <a:pt x="0" y="0"/>
                  </a:lnTo>
                  <a:lnTo>
                    <a:pt x="0" y="547839"/>
                  </a:lnTo>
                  <a:lnTo>
                    <a:pt x="2702801" y="547839"/>
                  </a:lnTo>
                  <a:lnTo>
                    <a:pt x="2820911" y="547839"/>
                  </a:lnTo>
                  <a:lnTo>
                    <a:pt x="3094825" y="273926"/>
                  </a:lnTo>
                  <a:close/>
                </a:path>
              </a:pathLst>
            </a:custGeom>
            <a:solidFill>
              <a:srgbClr val="BE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654946" y="3413902"/>
            <a:ext cx="2473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202</a:t>
            </a:r>
            <a:r>
              <a:rPr lang="en-US" sz="2400" b="1" dirty="0">
                <a:solidFill>
                  <a:srgbClr val="FFFFFF"/>
                </a:solidFill>
                <a:latin typeface="Century Gothic"/>
                <a:cs typeface="Century Gothic"/>
              </a:rPr>
              <a:t>7</a:t>
            </a:r>
            <a:r>
              <a:rPr sz="2400" b="1" spc="-5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Century Gothic"/>
                <a:cs typeface="Century Gothic"/>
              </a:rPr>
              <a:t>RESOURCES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1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  <p:pic>
        <p:nvPicPr>
          <p:cNvPr id="10" name="Picture 9" descr="A red text with blue and white text&#10;&#10;AI-generated content may be incorrect.">
            <a:extLst>
              <a:ext uri="{FF2B5EF4-FFF2-40B4-BE49-F238E27FC236}">
                <a16:creationId xmlns:a16="http://schemas.microsoft.com/office/drawing/2014/main" id="{8074E8AD-AF13-E50B-BC1E-62D4F05916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81" y="8138839"/>
            <a:ext cx="7315215" cy="10363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4370" y="8899918"/>
            <a:ext cx="7173595" cy="340360"/>
          </a:xfrm>
          <a:custGeom>
            <a:avLst/>
            <a:gdLst/>
            <a:ahLst/>
            <a:cxnLst/>
            <a:rect l="l" t="t" r="r" b="b"/>
            <a:pathLst>
              <a:path w="7173595" h="340359">
                <a:moveTo>
                  <a:pt x="7173468" y="0"/>
                </a:moveTo>
                <a:lnTo>
                  <a:pt x="7173468" y="0"/>
                </a:lnTo>
                <a:lnTo>
                  <a:pt x="0" y="0"/>
                </a:lnTo>
                <a:lnTo>
                  <a:pt x="0" y="167640"/>
                </a:lnTo>
                <a:lnTo>
                  <a:pt x="0" y="172224"/>
                </a:lnTo>
                <a:lnTo>
                  <a:pt x="0" y="339852"/>
                </a:lnTo>
                <a:lnTo>
                  <a:pt x="467868" y="339852"/>
                </a:lnTo>
                <a:lnTo>
                  <a:pt x="498348" y="339852"/>
                </a:lnTo>
                <a:lnTo>
                  <a:pt x="5164836" y="339852"/>
                </a:lnTo>
                <a:lnTo>
                  <a:pt x="5164836" y="172224"/>
                </a:lnTo>
                <a:lnTo>
                  <a:pt x="5897880" y="172224"/>
                </a:lnTo>
                <a:lnTo>
                  <a:pt x="5940552" y="172224"/>
                </a:lnTo>
                <a:lnTo>
                  <a:pt x="7034784" y="172224"/>
                </a:lnTo>
                <a:lnTo>
                  <a:pt x="7173468" y="172224"/>
                </a:lnTo>
                <a:lnTo>
                  <a:pt x="717346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9390" y="985285"/>
            <a:ext cx="7364095" cy="8127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595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There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are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two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options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for</a:t>
            </a:r>
            <a:r>
              <a:rPr sz="1400" b="1" spc="-3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individuals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to</a:t>
            </a:r>
            <a:r>
              <a:rPr sz="1400" b="1" spc="-3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renew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their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Scouting</a:t>
            </a:r>
            <a:r>
              <a:rPr sz="1400" b="1" spc="-4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America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membership: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400" dirty="0">
                <a:latin typeface="Calibri"/>
                <a:cs typeface="Calibri"/>
              </a:rPr>
              <a:t>OPTION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1: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CF0030"/>
                </a:solidFill>
                <a:latin typeface="Calibri"/>
                <a:cs typeface="Calibri"/>
              </a:rPr>
              <a:t>INDIVIDUAL</a:t>
            </a:r>
            <a:r>
              <a:rPr sz="1400" spc="-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CF0030"/>
                </a:solidFill>
                <a:latin typeface="Calibri"/>
                <a:cs typeface="Calibri"/>
              </a:rPr>
              <a:t>RENEW</a:t>
            </a:r>
            <a:r>
              <a:rPr sz="1400" spc="-2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endParaRPr sz="1400" dirty="0">
              <a:latin typeface="Calibri"/>
              <a:cs typeface="Calibri"/>
            </a:endParaRPr>
          </a:p>
          <a:p>
            <a:pPr marL="12700" marR="215265">
              <a:lnSpc>
                <a:spcPct val="100000"/>
              </a:lnSpc>
              <a:spcBef>
                <a:spcPts val="20"/>
              </a:spcBef>
            </a:pPr>
            <a:r>
              <a:rPr sz="1200" b="1" dirty="0">
                <a:latin typeface="Calibri"/>
                <a:cs typeface="Calibri"/>
              </a:rPr>
              <a:t>Beginning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60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days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before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their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expiration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date,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individuals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will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receive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communication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from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National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Council </a:t>
            </a:r>
            <a:r>
              <a:rPr sz="1200" b="1" dirty="0">
                <a:latin typeface="Calibri"/>
                <a:cs typeface="Calibri"/>
              </a:rPr>
              <a:t>that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will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prompt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them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to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their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registration.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50" dirty="0">
                <a:latin typeface="Calibri"/>
                <a:cs typeface="Calibri"/>
              </a:rPr>
              <a:t>To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this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way, </a:t>
            </a:r>
            <a:r>
              <a:rPr sz="1200" b="1" dirty="0">
                <a:latin typeface="Calibri"/>
                <a:cs typeface="Calibri"/>
              </a:rPr>
              <a:t>individuals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can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either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online</a:t>
            </a:r>
            <a:r>
              <a:rPr sz="1200" b="1" spc="-25" dirty="0">
                <a:latin typeface="Calibri"/>
                <a:cs typeface="Calibri"/>
              </a:rPr>
              <a:t> or </a:t>
            </a:r>
            <a:r>
              <a:rPr sz="1200" b="1" dirty="0">
                <a:latin typeface="Calibri"/>
                <a:cs typeface="Calibri"/>
              </a:rPr>
              <a:t>manually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with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lang="en-US" sz="1200" b="1" dirty="0">
                <a:latin typeface="Calibri"/>
                <a:cs typeface="Calibri"/>
              </a:rPr>
              <a:t>Atlanta Area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Council.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See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below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instructions.</a:t>
            </a:r>
            <a:endParaRPr sz="1200" dirty="0">
              <a:latin typeface="Calibri"/>
              <a:cs typeface="Calibri"/>
            </a:endParaRPr>
          </a:p>
          <a:p>
            <a:pPr marL="186055" indent="-173355">
              <a:lnSpc>
                <a:spcPct val="100000"/>
              </a:lnSpc>
              <a:buFont typeface="Arial"/>
              <a:buChar char="•"/>
              <a:tabLst>
                <a:tab pos="186055" algn="l"/>
              </a:tabLst>
            </a:pP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online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at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endParaRPr sz="1200" dirty="0">
              <a:latin typeface="Calibri"/>
              <a:cs typeface="Calibri"/>
            </a:endParaRPr>
          </a:p>
          <a:p>
            <a:pPr marL="641985" marR="208279" lvl="1" indent="-17272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200" dirty="0">
                <a:latin typeface="Calibri"/>
                <a:cs typeface="Calibri"/>
              </a:rPr>
              <a:t>Click on 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link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email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direct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individuals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200" u="none" spc="-3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renew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their</a:t>
            </a:r>
            <a:r>
              <a:rPr sz="1200" u="none" spc="-40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registration.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spc="-25" dirty="0">
                <a:latin typeface="Calibri"/>
                <a:cs typeface="Calibri"/>
              </a:rPr>
              <a:t>You </a:t>
            </a:r>
            <a:r>
              <a:rPr sz="1200" u="none" dirty="0">
                <a:latin typeface="Calibri"/>
                <a:cs typeface="Calibri"/>
              </a:rPr>
              <a:t>can</a:t>
            </a:r>
            <a:r>
              <a:rPr sz="1200" u="none" spc="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also go to </a:t>
            </a:r>
            <a:r>
              <a:rPr sz="12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200" u="none" spc="-2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and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click</a:t>
            </a:r>
            <a:r>
              <a:rPr sz="1200" u="none" spc="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red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notification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button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in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top</a:t>
            </a:r>
            <a:r>
              <a:rPr sz="1200" u="none" spc="-10" dirty="0">
                <a:latin typeface="Calibri"/>
                <a:cs typeface="Calibri"/>
              </a:rPr>
              <a:t> right-</a:t>
            </a:r>
            <a:r>
              <a:rPr sz="1200" u="none" dirty="0">
                <a:latin typeface="Calibri"/>
                <a:cs typeface="Calibri"/>
              </a:rPr>
              <a:t>hand</a:t>
            </a:r>
            <a:r>
              <a:rPr sz="1200" u="none" spc="-4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corner.</a:t>
            </a:r>
            <a:endParaRPr sz="1200" dirty="0">
              <a:latin typeface="Calibri"/>
              <a:cs typeface="Calibri"/>
            </a:endParaRPr>
          </a:p>
          <a:p>
            <a:pPr marL="643255" lvl="1" indent="-173355">
              <a:lnSpc>
                <a:spcPct val="100000"/>
              </a:lnSpc>
              <a:buFont typeface="Arial"/>
              <a:buChar char="•"/>
              <a:tabLst>
                <a:tab pos="643255" algn="l"/>
              </a:tabLst>
            </a:pPr>
            <a:r>
              <a:rPr sz="1200" dirty="0">
                <a:latin typeface="Calibri"/>
                <a:cs typeface="Calibri"/>
              </a:rPr>
              <a:t>This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direct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individuals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online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registration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few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clicks.</a:t>
            </a:r>
            <a:endParaRPr sz="1200" dirty="0">
              <a:latin typeface="Calibri"/>
              <a:cs typeface="Calibri"/>
            </a:endParaRPr>
          </a:p>
          <a:p>
            <a:pPr marL="186055" indent="-17335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86055" algn="l"/>
              </a:tabLst>
            </a:pPr>
            <a:r>
              <a:rPr sz="1200" b="1" dirty="0">
                <a:latin typeface="Calibri"/>
                <a:cs typeface="Calibri"/>
              </a:rPr>
              <a:t>Manually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lang="en-US" sz="1200" b="1" dirty="0">
                <a:latin typeface="Calibri"/>
                <a:cs typeface="Calibri"/>
              </a:rPr>
              <a:t>Atlanta Area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Council</a:t>
            </a:r>
            <a:endParaRPr sz="1200" dirty="0">
              <a:latin typeface="Calibri"/>
              <a:cs typeface="Calibri"/>
            </a:endParaRPr>
          </a:p>
          <a:p>
            <a:pPr marL="641985" marR="21590" lvl="1" indent="-17272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200" dirty="0">
                <a:latin typeface="Calibri"/>
                <a:cs typeface="Calibri"/>
              </a:rPr>
              <a:t>Print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Manual </a:t>
            </a:r>
            <a:r>
              <a:rPr sz="1200" b="1" spc="-10" dirty="0">
                <a:latin typeface="Calibri"/>
                <a:cs typeface="Calibri"/>
              </a:rPr>
              <a:t>Payment </a:t>
            </a:r>
            <a:r>
              <a:rPr sz="1200" b="1" dirty="0">
                <a:latin typeface="Calibri"/>
                <a:cs typeface="Calibri"/>
              </a:rPr>
              <a:t>form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generated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200" u="none" spc="-3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and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submit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with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payment</a:t>
            </a:r>
            <a:r>
              <a:rPr sz="1200" u="none" spc="-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to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lang="en-US" sz="1200" u="none" spc="-10" dirty="0">
                <a:latin typeface="Calibri"/>
                <a:cs typeface="Calibri"/>
              </a:rPr>
              <a:t>Atlanta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lang="en-US" sz="1200" u="none" spc="-10" dirty="0">
                <a:latin typeface="Calibri"/>
                <a:cs typeface="Calibri"/>
              </a:rPr>
              <a:t>Area </a:t>
            </a:r>
            <a:r>
              <a:rPr sz="1200" u="none" dirty="0">
                <a:latin typeface="Calibri"/>
                <a:cs typeface="Calibri"/>
              </a:rPr>
              <a:t>Council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in</a:t>
            </a:r>
            <a:r>
              <a:rPr sz="1200" u="none" spc="-2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person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or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via</a:t>
            </a:r>
            <a:r>
              <a:rPr sz="1200" u="none" spc="-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mail: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lang="en-US" sz="1200" u="none" dirty="0">
                <a:latin typeface="Calibri"/>
                <a:cs typeface="Calibri"/>
              </a:rPr>
              <a:t>1800 Circle 75 Pkwy SE, Atlanta, Ga. 30339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35"/>
              </a:spcBef>
            </a:pPr>
            <a:r>
              <a:rPr sz="1200" b="1" i="1" dirty="0">
                <a:latin typeface="Calibri"/>
                <a:cs typeface="Calibri"/>
              </a:rPr>
              <a:t>Important</a:t>
            </a:r>
            <a:r>
              <a:rPr sz="1200" b="1" i="1" spc="-70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Info:</a:t>
            </a:r>
            <a:endParaRPr sz="1200" dirty="0">
              <a:latin typeface="Calibri"/>
              <a:cs typeface="Calibri"/>
            </a:endParaRPr>
          </a:p>
          <a:p>
            <a:pPr marL="182245" indent="-16954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82245" algn="l"/>
              </a:tabLst>
            </a:pPr>
            <a:r>
              <a:rPr sz="1100" i="1" dirty="0">
                <a:latin typeface="Calibri"/>
                <a:cs typeface="Calibri"/>
              </a:rPr>
              <a:t>Parents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will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have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to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create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 </a:t>
            </a:r>
            <a:r>
              <a:rPr sz="1100" i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100" i="1" u="none" spc="-3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account</a:t>
            </a:r>
            <a:r>
              <a:rPr sz="1100" i="1" u="none" spc="-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if</a:t>
            </a:r>
            <a:r>
              <a:rPr sz="1100" i="1" u="none" spc="1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they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do</a:t>
            </a:r>
            <a:r>
              <a:rPr sz="1100" i="1" u="none" spc="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not</a:t>
            </a:r>
            <a:r>
              <a:rPr sz="1100" i="1" u="none" spc="-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have one</a:t>
            </a:r>
            <a:r>
              <a:rPr sz="1100" i="1" u="none" spc="-5" dirty="0">
                <a:latin typeface="Calibri"/>
                <a:cs typeface="Calibri"/>
              </a:rPr>
              <a:t> </a:t>
            </a:r>
            <a:r>
              <a:rPr sz="1100" i="1" u="none" spc="-10" dirty="0">
                <a:latin typeface="Calibri"/>
                <a:cs typeface="Calibri"/>
              </a:rPr>
              <a:t>already.</a:t>
            </a:r>
            <a:endParaRPr sz="1100" dirty="0">
              <a:latin typeface="Calibri"/>
              <a:cs typeface="Calibri"/>
            </a:endParaRPr>
          </a:p>
          <a:p>
            <a:pPr marL="181610" marR="75565" indent="-169545">
              <a:lnSpc>
                <a:spcPct val="100000"/>
              </a:lnSpc>
              <a:buFont typeface="Arial"/>
              <a:buChar char="•"/>
              <a:tabLst>
                <a:tab pos="184785" algn="l"/>
              </a:tabLst>
            </a:pPr>
            <a:r>
              <a:rPr sz="1100" i="1" dirty="0">
                <a:latin typeface="Calibri"/>
                <a:cs typeface="Calibri"/>
              </a:rPr>
              <a:t>Parents</a:t>
            </a:r>
            <a:r>
              <a:rPr sz="1100" i="1" spc="-4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with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multiple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Scouts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will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only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need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to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create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one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account,</a:t>
            </a:r>
            <a:r>
              <a:rPr sz="1100" i="1" spc="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as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100" i="1" u="none" spc="-3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has</a:t>
            </a:r>
            <a:r>
              <a:rPr sz="1100" i="1" u="none" spc="-1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already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linked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their</a:t>
            </a:r>
            <a:r>
              <a:rPr sz="1100" i="1" u="none" spc="-1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Member</a:t>
            </a:r>
            <a:r>
              <a:rPr sz="1100" i="1" u="none" spc="-1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ID</a:t>
            </a:r>
            <a:r>
              <a:rPr sz="1100" i="1" u="none" spc="-5" dirty="0">
                <a:latin typeface="Calibri"/>
                <a:cs typeface="Calibri"/>
              </a:rPr>
              <a:t> </a:t>
            </a:r>
            <a:r>
              <a:rPr sz="1100" i="1" u="none" spc="-20" dirty="0">
                <a:latin typeface="Calibri"/>
                <a:cs typeface="Calibri"/>
              </a:rPr>
              <a:t>with 	</a:t>
            </a:r>
            <a:r>
              <a:rPr sz="1100" i="1" u="none" dirty="0">
                <a:latin typeface="Calibri"/>
                <a:cs typeface="Calibri"/>
              </a:rPr>
              <a:t>all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of</a:t>
            </a:r>
            <a:r>
              <a:rPr sz="1100" i="1" u="none" spc="-1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their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children.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If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parents</a:t>
            </a:r>
            <a:r>
              <a:rPr sz="1100" i="1" u="none" spc="-3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discover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this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has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not</a:t>
            </a:r>
            <a:r>
              <a:rPr sz="1100" i="1" u="none" spc="-25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happened,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simply</a:t>
            </a:r>
            <a:r>
              <a:rPr sz="1100" i="1" u="none" spc="-3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contact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the</a:t>
            </a:r>
            <a:r>
              <a:rPr sz="1100" i="1" u="none" spc="-20" dirty="0">
                <a:latin typeface="Calibri"/>
                <a:cs typeface="Calibri"/>
              </a:rPr>
              <a:t> </a:t>
            </a:r>
            <a:r>
              <a:rPr lang="en-US" sz="1100" i="1" u="none" dirty="0">
                <a:latin typeface="Calibri"/>
                <a:cs typeface="Calibri"/>
              </a:rPr>
              <a:t>Atlanta Area Council 770-989-8820 or </a:t>
            </a:r>
            <a:r>
              <a:rPr sz="1100" i="1" u="none" spc="-25" dirty="0">
                <a:latin typeface="Calibri"/>
                <a:cs typeface="Calibri"/>
              </a:rPr>
              <a:t>	</a:t>
            </a:r>
            <a:r>
              <a:rPr lang="en-US" sz="1100" i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donna.carr</a:t>
            </a:r>
            <a:r>
              <a:rPr sz="1100" i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  <a:hlinkClick r:id="rId2"/>
              </a:rPr>
              <a:t>@scouting.org</a:t>
            </a:r>
            <a:r>
              <a:rPr sz="1100" i="1" u="none" spc="6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100" i="1" u="none" dirty="0">
                <a:latin typeface="Calibri"/>
                <a:cs typeface="Calibri"/>
              </a:rPr>
              <a:t>o</a:t>
            </a:r>
            <a:r>
              <a:rPr sz="1100" i="1" u="none" spc="-10" dirty="0">
                <a:latin typeface="Calibri"/>
                <a:cs typeface="Calibri"/>
              </a:rPr>
              <a:t>.</a:t>
            </a:r>
            <a:endParaRPr sz="11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35"/>
              </a:spcBef>
              <a:buFont typeface="Arial"/>
              <a:buChar char="•"/>
            </a:pPr>
            <a:endParaRPr sz="1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OPTION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2: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CF0030"/>
                </a:solidFill>
                <a:latin typeface="Calibri"/>
                <a:cs typeface="Calibri"/>
              </a:rPr>
              <a:t>UNIT</a:t>
            </a:r>
            <a:r>
              <a:rPr sz="1400" spc="-3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CF0030"/>
                </a:solidFill>
                <a:latin typeface="Calibri"/>
                <a:cs typeface="Calibri"/>
              </a:rPr>
              <a:t>RENEWS</a:t>
            </a:r>
            <a:r>
              <a:rPr sz="1400" spc="-3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CF0030"/>
                </a:solidFill>
                <a:latin typeface="Calibri"/>
                <a:cs typeface="Calibri"/>
              </a:rPr>
              <a:t>INDIVIDUAL</a:t>
            </a:r>
            <a:endParaRPr sz="1400" dirty="0">
              <a:latin typeface="Calibri"/>
              <a:cs typeface="Calibri"/>
            </a:endParaRPr>
          </a:p>
          <a:p>
            <a:pPr marL="12700" marR="10160">
              <a:lnSpc>
                <a:spcPct val="100000"/>
              </a:lnSpc>
              <a:spcBef>
                <a:spcPts val="20"/>
              </a:spcBef>
            </a:pPr>
            <a:r>
              <a:rPr sz="1200" b="1" dirty="0">
                <a:latin typeface="Calibri"/>
                <a:cs typeface="Calibri"/>
              </a:rPr>
              <a:t>Using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this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method,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individuals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can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pay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unit,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unit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can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registrations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on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their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behalf.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This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is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ideal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spc="-25" dirty="0">
                <a:latin typeface="Calibri"/>
                <a:cs typeface="Calibri"/>
              </a:rPr>
              <a:t>for </a:t>
            </a:r>
            <a:r>
              <a:rPr sz="1200" b="1" dirty="0">
                <a:latin typeface="Calibri"/>
                <a:cs typeface="Calibri"/>
              </a:rPr>
              <a:t>units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that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pay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for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renewals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through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funds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from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popcorn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or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camp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card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sales.</a:t>
            </a:r>
            <a:r>
              <a:rPr sz="1200" b="1" spc="-35" dirty="0">
                <a:latin typeface="Calibri"/>
                <a:cs typeface="Calibri"/>
              </a:rPr>
              <a:t> To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this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20" dirty="0">
                <a:latin typeface="Calibri"/>
                <a:cs typeface="Calibri"/>
              </a:rPr>
              <a:t>way:</a:t>
            </a:r>
            <a:endParaRPr sz="1200" dirty="0">
              <a:latin typeface="Calibri"/>
              <a:cs typeface="Calibri"/>
            </a:endParaRPr>
          </a:p>
          <a:p>
            <a:pPr marL="186055" indent="-173355">
              <a:lnSpc>
                <a:spcPct val="100000"/>
              </a:lnSpc>
              <a:buFont typeface="Arial"/>
              <a:buChar char="•"/>
              <a:tabLst>
                <a:tab pos="186055" algn="l"/>
              </a:tabLst>
            </a:pPr>
            <a:r>
              <a:rPr sz="1200" dirty="0">
                <a:latin typeface="Calibri"/>
                <a:cs typeface="Calibri"/>
              </a:rPr>
              <a:t>A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member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Key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3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logs into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200" u="sng" spc="-2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and</a:t>
            </a:r>
            <a:r>
              <a:rPr sz="1200" u="none" spc="-2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clicks</a:t>
            </a:r>
            <a:r>
              <a:rPr sz="1200" u="none" spc="1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on</a:t>
            </a:r>
            <a:r>
              <a:rPr sz="1200" u="none" spc="-15" dirty="0">
                <a:latin typeface="Calibri"/>
                <a:cs typeface="Calibri"/>
              </a:rPr>
              <a:t> </a:t>
            </a:r>
            <a:r>
              <a:rPr sz="1200" b="1" u="none" spc="-10" dirty="0">
                <a:latin typeface="Calibri"/>
                <a:cs typeface="Calibri"/>
              </a:rPr>
              <a:t>Organization </a:t>
            </a:r>
            <a:r>
              <a:rPr sz="1200" b="1" u="none" spc="-20" dirty="0">
                <a:latin typeface="Calibri"/>
                <a:cs typeface="Calibri"/>
              </a:rPr>
              <a:t>Manager,</a:t>
            </a:r>
            <a:r>
              <a:rPr sz="1200" b="1" u="none" spc="-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then</a:t>
            </a:r>
            <a:r>
              <a:rPr sz="1200" u="none" spc="-35" dirty="0">
                <a:latin typeface="Calibri"/>
                <a:cs typeface="Calibri"/>
              </a:rPr>
              <a:t> </a:t>
            </a:r>
            <a:r>
              <a:rPr sz="1200" b="1" u="none" spc="-10" dirty="0">
                <a:latin typeface="Calibri"/>
                <a:cs typeface="Calibri"/>
              </a:rPr>
              <a:t>Roster</a:t>
            </a:r>
            <a:r>
              <a:rPr sz="1200" u="none" spc="-10" dirty="0">
                <a:latin typeface="Calibri"/>
                <a:cs typeface="Calibri"/>
              </a:rPr>
              <a:t>.</a:t>
            </a:r>
            <a:endParaRPr sz="1200" dirty="0">
              <a:latin typeface="Calibri"/>
              <a:cs typeface="Calibri"/>
            </a:endParaRPr>
          </a:p>
          <a:p>
            <a:pPr marL="186055" indent="-173355">
              <a:lnSpc>
                <a:spcPct val="100000"/>
              </a:lnSpc>
              <a:buFont typeface="Arial"/>
              <a:buChar char="•"/>
              <a:tabLst>
                <a:tab pos="186055" algn="l"/>
              </a:tabLst>
            </a:pPr>
            <a:r>
              <a:rPr sz="1200" b="1" spc="-50" dirty="0">
                <a:latin typeface="Calibri"/>
                <a:cs typeface="Calibri"/>
              </a:rPr>
              <a:t>To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by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credit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card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or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ACH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payment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online:</a:t>
            </a:r>
            <a:endParaRPr sz="1200" dirty="0">
              <a:latin typeface="Calibri"/>
              <a:cs typeface="Calibri"/>
            </a:endParaRPr>
          </a:p>
          <a:p>
            <a:pPr marL="641985" marR="117475" lvl="1" indent="-17272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leadership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selects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members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eligible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simply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clicks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header </a:t>
            </a:r>
            <a:r>
              <a:rPr sz="1200" spc="-20" dirty="0">
                <a:latin typeface="Calibri"/>
                <a:cs typeface="Calibri"/>
              </a:rPr>
              <a:t>bar.</a:t>
            </a:r>
            <a:endParaRPr sz="1200" dirty="0">
              <a:latin typeface="Calibri"/>
              <a:cs typeface="Calibri"/>
            </a:endParaRPr>
          </a:p>
          <a:p>
            <a:pPr marL="641985" marR="356235" lvl="1" indent="-17272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200" dirty="0">
                <a:latin typeface="Calibri"/>
                <a:cs typeface="Calibri"/>
              </a:rPr>
              <a:t>There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 be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summary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page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showing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totals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directing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0" dirty="0">
                <a:latin typeface="Calibri"/>
                <a:cs typeface="Calibri"/>
              </a:rPr>
              <a:t> pay.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Please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note: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there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is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an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spc="-25" dirty="0">
                <a:latin typeface="Calibri"/>
                <a:cs typeface="Calibri"/>
              </a:rPr>
              <a:t>ACH </a:t>
            </a:r>
            <a:r>
              <a:rPr sz="1200" i="1" dirty="0">
                <a:latin typeface="Calibri"/>
                <a:cs typeface="Calibri"/>
              </a:rPr>
              <a:t>Payment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fee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of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$1.00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or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Credit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Card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fee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of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spc="-25" dirty="0">
                <a:latin typeface="Calibri"/>
                <a:cs typeface="Calibri"/>
              </a:rPr>
              <a:t>3%.</a:t>
            </a:r>
            <a:endParaRPr sz="1200" dirty="0">
              <a:latin typeface="Calibri"/>
              <a:cs typeface="Calibri"/>
            </a:endParaRPr>
          </a:p>
          <a:p>
            <a:pPr marL="186055" indent="-173355">
              <a:lnSpc>
                <a:spcPct val="100000"/>
              </a:lnSpc>
              <a:buFont typeface="Arial"/>
              <a:buChar char="•"/>
              <a:tabLst>
                <a:tab pos="186055" algn="l"/>
              </a:tabLst>
            </a:pPr>
            <a:r>
              <a:rPr sz="1200" b="1" spc="-50" dirty="0">
                <a:latin typeface="Calibri"/>
                <a:cs typeface="Calibri"/>
              </a:rPr>
              <a:t>To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renew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and</a:t>
            </a:r>
            <a:r>
              <a:rPr sz="1200" b="1" spc="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pay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at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the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council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office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via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check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or</a:t>
            </a:r>
            <a:r>
              <a:rPr sz="1200" b="1" spc="-10" dirty="0">
                <a:latin typeface="Calibri"/>
                <a:cs typeface="Calibri"/>
              </a:rPr>
              <a:t> cash:</a:t>
            </a:r>
            <a:endParaRPr sz="1200" dirty="0">
              <a:latin typeface="Calibri"/>
              <a:cs typeface="Calibri"/>
            </a:endParaRPr>
          </a:p>
          <a:p>
            <a:pPr marL="641985" marR="5080" lvl="1" indent="-17272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leadership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selects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members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eligible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then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simply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clicks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Print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header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bar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then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clicks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Unit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Payment </a:t>
            </a:r>
            <a:r>
              <a:rPr sz="1200" b="1" dirty="0">
                <a:latin typeface="Calibri"/>
                <a:cs typeface="Calibri"/>
              </a:rPr>
              <a:t>of</a:t>
            </a:r>
            <a:r>
              <a:rPr sz="1200" b="1" spc="-10" dirty="0">
                <a:latin typeface="Calibri"/>
                <a:cs typeface="Calibri"/>
              </a:rPr>
              <a:t> Membership</a:t>
            </a:r>
            <a:r>
              <a:rPr sz="1200" b="1" spc="-2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Renewal</a:t>
            </a:r>
            <a:r>
              <a:rPr sz="1200" spc="-10" dirty="0">
                <a:latin typeface="Calibri"/>
                <a:cs typeface="Calibri"/>
              </a:rPr>
              <a:t>.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Here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can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download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report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submit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payment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lang="en-US" sz="1200" dirty="0">
                <a:latin typeface="Calibri"/>
                <a:cs typeface="Calibri"/>
              </a:rPr>
              <a:t>Atlanta Area </a:t>
            </a:r>
            <a:r>
              <a:rPr sz="1200" dirty="0">
                <a:latin typeface="Calibri"/>
                <a:cs typeface="Calibri"/>
              </a:rPr>
              <a:t>Council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office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via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mail: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lang="en-US" sz="1200" u="none" dirty="0">
                <a:latin typeface="Calibri"/>
                <a:cs typeface="Calibri"/>
              </a:rPr>
              <a:t>1800 Circle 75 Pkwy SE, Atlanta, Ga. 30339</a:t>
            </a:r>
            <a:r>
              <a:rPr sz="1200" spc="-10" dirty="0">
                <a:latin typeface="Calibri"/>
                <a:cs typeface="Calibri"/>
              </a:rPr>
              <a:t>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b="1" i="1" dirty="0">
                <a:latin typeface="Calibri"/>
                <a:cs typeface="Calibri"/>
              </a:rPr>
              <a:t>Important</a:t>
            </a:r>
            <a:r>
              <a:rPr sz="1200" b="1" i="1" spc="-70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Info:</a:t>
            </a:r>
            <a:endParaRPr sz="1200" dirty="0">
              <a:latin typeface="Calibri"/>
              <a:cs typeface="Calibri"/>
            </a:endParaRPr>
          </a:p>
          <a:p>
            <a:pPr marL="182245" marR="269875" indent="-16954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84785" algn="l"/>
              </a:tabLst>
            </a:pPr>
            <a:r>
              <a:rPr sz="1100" i="1" dirty="0">
                <a:latin typeface="Calibri"/>
                <a:cs typeface="Calibri"/>
              </a:rPr>
              <a:t>Units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can</a:t>
            </a:r>
            <a:r>
              <a:rPr sz="1100" i="1" spc="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only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renew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members</a:t>
            </a:r>
            <a:r>
              <a:rPr sz="1100" i="1" spc="-3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beginning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three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months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before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their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expiration</a:t>
            </a:r>
            <a:r>
              <a:rPr sz="1100" i="1" spc="-45" dirty="0">
                <a:latin typeface="Calibri"/>
                <a:cs typeface="Calibri"/>
              </a:rPr>
              <a:t> </a:t>
            </a:r>
            <a:r>
              <a:rPr lang="en-US" sz="1100" i="1" dirty="0">
                <a:latin typeface="Calibri"/>
                <a:cs typeface="Calibri"/>
              </a:rPr>
              <a:t>date.</a:t>
            </a:r>
            <a:r>
              <a:rPr sz="1100" i="1" spc="-20" dirty="0">
                <a:latin typeface="Calibri"/>
                <a:cs typeface="Calibri"/>
              </a:rPr>
              <a:t>.</a:t>
            </a:r>
            <a:endParaRPr sz="1100" dirty="0">
              <a:latin typeface="Calibri"/>
              <a:cs typeface="Calibri"/>
            </a:endParaRPr>
          </a:p>
          <a:p>
            <a:pPr marL="181610" marR="107950" indent="-169545">
              <a:lnSpc>
                <a:spcPct val="100000"/>
              </a:lnSpc>
              <a:buFont typeface="Arial"/>
              <a:buChar char="•"/>
              <a:tabLst>
                <a:tab pos="184785" algn="l"/>
              </a:tabLst>
            </a:pPr>
            <a:r>
              <a:rPr sz="1100" i="1" dirty="0">
                <a:latin typeface="Calibri"/>
                <a:cs typeface="Calibri"/>
              </a:rPr>
              <a:t>Units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can</a:t>
            </a:r>
            <a:r>
              <a:rPr sz="1100" i="1" spc="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complete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this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process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at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any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time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and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as</a:t>
            </a:r>
            <a:r>
              <a:rPr sz="1100" i="1" spc="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many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times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as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they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want!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This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means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that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if units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are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waiting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on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payment 	</a:t>
            </a:r>
            <a:r>
              <a:rPr sz="1100" i="1" dirty="0">
                <a:latin typeface="Calibri"/>
                <a:cs typeface="Calibri"/>
              </a:rPr>
              <a:t>from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individuals,</a:t>
            </a:r>
            <a:r>
              <a:rPr sz="1100" i="1" spc="-3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they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can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come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back</a:t>
            </a:r>
            <a:r>
              <a:rPr sz="1100" i="1" spc="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and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renew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them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once payment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is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made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to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0" dirty="0">
                <a:latin typeface="Calibri"/>
                <a:cs typeface="Calibri"/>
              </a:rPr>
              <a:t> unit.</a:t>
            </a:r>
            <a:endParaRPr sz="1100" dirty="0">
              <a:latin typeface="Calibri"/>
              <a:cs typeface="Calibri"/>
            </a:endParaRPr>
          </a:p>
          <a:p>
            <a:pPr marL="182245" indent="-169545">
              <a:lnSpc>
                <a:spcPct val="100000"/>
              </a:lnSpc>
              <a:buFont typeface="Arial"/>
              <a:buChar char="•"/>
              <a:tabLst>
                <a:tab pos="182245" algn="l"/>
              </a:tabLst>
            </a:pPr>
            <a:r>
              <a:rPr sz="1100" i="1" dirty="0">
                <a:latin typeface="Calibri"/>
                <a:cs typeface="Calibri"/>
              </a:rPr>
              <a:t>Units</a:t>
            </a:r>
            <a:r>
              <a:rPr sz="1100" i="1" spc="-3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can</a:t>
            </a:r>
            <a:r>
              <a:rPr sz="1100" i="1" spc="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also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Opt-Out</a:t>
            </a:r>
            <a:r>
              <a:rPr sz="1100" b="1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member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from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renewing</a:t>
            </a:r>
            <a:r>
              <a:rPr sz="1100" i="1" spc="-4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if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they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have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left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unit.</a:t>
            </a:r>
            <a:endParaRPr sz="1100" dirty="0">
              <a:latin typeface="Calibri"/>
              <a:cs typeface="Calibri"/>
            </a:endParaRPr>
          </a:p>
          <a:p>
            <a:pPr marL="182245" indent="-169545">
              <a:lnSpc>
                <a:spcPct val="100000"/>
              </a:lnSpc>
              <a:buFont typeface="Arial"/>
              <a:buChar char="•"/>
              <a:tabLst>
                <a:tab pos="182245" algn="l"/>
              </a:tabLst>
            </a:pPr>
            <a:r>
              <a:rPr sz="1100" i="1" dirty="0">
                <a:latin typeface="Calibri"/>
                <a:cs typeface="Calibri"/>
              </a:rPr>
              <a:t>You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can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also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see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person’s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multiple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registrations</a:t>
            </a:r>
            <a:r>
              <a:rPr sz="1100" i="1" spc="-4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by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clicking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Show</a:t>
            </a:r>
            <a:r>
              <a:rPr sz="1100" b="1" i="1" spc="-3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Multiple</a:t>
            </a:r>
            <a:r>
              <a:rPr sz="1100" b="1" i="1" spc="-4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Registrations</a:t>
            </a:r>
            <a:r>
              <a:rPr sz="1100" i="1" dirty="0">
                <a:latin typeface="Calibri"/>
                <a:cs typeface="Calibri"/>
              </a:rPr>
              <a:t>.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To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continue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with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renewal,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click</a:t>
            </a:r>
            <a:endParaRPr sz="1100" dirty="0">
              <a:latin typeface="Calibri"/>
              <a:cs typeface="Calibri"/>
            </a:endParaRPr>
          </a:p>
          <a:p>
            <a:pPr marL="184785">
              <a:lnSpc>
                <a:spcPct val="100000"/>
              </a:lnSpc>
            </a:pPr>
            <a:r>
              <a:rPr sz="1100" b="1" i="1" dirty="0">
                <a:latin typeface="Calibri"/>
                <a:cs typeface="Calibri"/>
              </a:rPr>
              <a:t>Create</a:t>
            </a:r>
            <a:r>
              <a:rPr sz="1100" b="1" i="1" spc="-1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Renewal</a:t>
            </a:r>
            <a:r>
              <a:rPr sz="1100" b="1" i="1" spc="-30" dirty="0">
                <a:latin typeface="Calibri"/>
                <a:cs typeface="Calibri"/>
              </a:rPr>
              <a:t> </a:t>
            </a:r>
            <a:r>
              <a:rPr sz="1100" b="1" i="1" spc="-10" dirty="0">
                <a:latin typeface="Calibri"/>
                <a:cs typeface="Calibri"/>
              </a:rPr>
              <a:t>Orders</a:t>
            </a:r>
            <a:r>
              <a:rPr sz="1100" i="1" spc="-10" dirty="0">
                <a:latin typeface="Calibri"/>
                <a:cs typeface="Calibri"/>
              </a:rPr>
              <a:t>.</a:t>
            </a:r>
            <a:endParaRPr sz="1100" dirty="0">
              <a:latin typeface="Calibri"/>
              <a:cs typeface="Calibri"/>
            </a:endParaRPr>
          </a:p>
          <a:p>
            <a:pPr marL="182245" indent="-169545">
              <a:lnSpc>
                <a:spcPct val="100000"/>
              </a:lnSpc>
              <a:buFont typeface="Arial"/>
              <a:buChar char="•"/>
              <a:tabLst>
                <a:tab pos="182245" algn="l"/>
              </a:tabLst>
            </a:pPr>
            <a:r>
              <a:rPr sz="1100" i="1" dirty="0">
                <a:latin typeface="Calibri"/>
                <a:cs typeface="Calibri"/>
              </a:rPr>
              <a:t>Remember,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all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renewals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are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for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12 months</a:t>
            </a:r>
            <a:r>
              <a:rPr sz="1100" i="1" spc="-2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and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begin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day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after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expiration</a:t>
            </a:r>
            <a:r>
              <a:rPr sz="1100" i="1" spc="-4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date</a:t>
            </a:r>
            <a:r>
              <a:rPr sz="1100" i="1" spc="-2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of</a:t>
            </a:r>
            <a:r>
              <a:rPr sz="1100" i="1" spc="-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the</a:t>
            </a:r>
            <a:r>
              <a:rPr sz="1100" i="1" spc="-15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current</a:t>
            </a:r>
            <a:r>
              <a:rPr sz="1100" i="1" spc="-40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registration.</a:t>
            </a:r>
            <a:endParaRPr sz="1100" dirty="0">
              <a:latin typeface="Calibri"/>
              <a:cs typeface="Calibri"/>
            </a:endParaRPr>
          </a:p>
          <a:p>
            <a:pPr marL="181610" marR="26670" indent="-169545">
              <a:lnSpc>
                <a:spcPct val="100000"/>
              </a:lnSpc>
              <a:buFont typeface="Arial"/>
              <a:buChar char="•"/>
              <a:tabLst>
                <a:tab pos="184785" algn="l"/>
              </a:tabLst>
            </a:pPr>
            <a:r>
              <a:rPr sz="1100" b="1" i="1" dirty="0">
                <a:latin typeface="Calibri"/>
                <a:cs typeface="Calibri"/>
              </a:rPr>
              <a:t>Members</a:t>
            </a:r>
            <a:r>
              <a:rPr sz="1100" b="1" i="1" spc="-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will</a:t>
            </a:r>
            <a:r>
              <a:rPr sz="1100" b="1" i="1" spc="1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need</a:t>
            </a:r>
            <a:r>
              <a:rPr sz="1100" b="1" i="1" spc="-2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to</a:t>
            </a:r>
            <a:r>
              <a:rPr sz="1100" b="1" i="1" spc="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log</a:t>
            </a:r>
            <a:r>
              <a:rPr sz="1100" b="1" i="1" spc="-2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into</a:t>
            </a:r>
            <a:r>
              <a:rPr sz="1100" b="1" i="1" spc="-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their</a:t>
            </a:r>
            <a:r>
              <a:rPr sz="1100" b="1" i="1" spc="-5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own</a:t>
            </a:r>
            <a:r>
              <a:rPr sz="1100" b="1" i="1" spc="-5" dirty="0">
                <a:latin typeface="Calibri"/>
                <a:cs typeface="Calibri"/>
              </a:rPr>
              <a:t> </a:t>
            </a:r>
            <a:r>
              <a:rPr sz="1100" b="1" i="1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100" b="1" i="1" u="none" spc="-3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account</a:t>
            </a:r>
            <a:r>
              <a:rPr sz="1100" b="1" i="1" u="none" spc="-2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and</a:t>
            </a:r>
            <a:r>
              <a:rPr sz="1100" b="1" i="1" u="none" spc="-2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renew</a:t>
            </a:r>
            <a:r>
              <a:rPr sz="1100" b="1" i="1" u="none" spc="-1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their</a:t>
            </a:r>
            <a:r>
              <a:rPr sz="1100" b="1" i="1" u="none" spc="-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Multiple</a:t>
            </a:r>
            <a:r>
              <a:rPr sz="1100" b="1" i="1" u="none" spc="-1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(other</a:t>
            </a:r>
            <a:r>
              <a:rPr sz="1100" b="1" i="1" u="none" spc="-3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non-</a:t>
            </a:r>
            <a:r>
              <a:rPr sz="1100" b="1" i="1" u="none" spc="-10" dirty="0">
                <a:latin typeface="Calibri"/>
                <a:cs typeface="Calibri"/>
              </a:rPr>
              <a:t>paid)</a:t>
            </a:r>
            <a:r>
              <a:rPr sz="1100" b="1" i="1" u="none" spc="-4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registrations</a:t>
            </a:r>
            <a:r>
              <a:rPr sz="1100" b="1" i="1" u="none" spc="-20" dirty="0">
                <a:latin typeface="Calibri"/>
                <a:cs typeface="Calibri"/>
              </a:rPr>
              <a:t> </a:t>
            </a:r>
            <a:r>
              <a:rPr sz="1100" b="1" i="1" u="none" spc="-25" dirty="0">
                <a:latin typeface="Calibri"/>
                <a:cs typeface="Calibri"/>
              </a:rPr>
              <a:t>in 	</a:t>
            </a:r>
            <a:r>
              <a:rPr sz="1100" b="1" i="1" u="none" dirty="0">
                <a:latin typeface="Calibri"/>
                <a:cs typeface="Calibri"/>
              </a:rPr>
              <a:t>order</a:t>
            </a:r>
            <a:r>
              <a:rPr sz="1100" b="1" i="1" u="none" spc="-3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to continue</a:t>
            </a:r>
            <a:r>
              <a:rPr sz="1100" b="1" i="1" u="none" spc="-3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in those</a:t>
            </a:r>
            <a:r>
              <a:rPr sz="1100" b="1" i="1" u="none" spc="-2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positions</a:t>
            </a:r>
            <a:r>
              <a:rPr sz="1100" b="1" i="1" u="none" spc="-2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or</a:t>
            </a:r>
            <a:r>
              <a:rPr sz="1100" b="1" i="1" u="none" spc="-1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have</a:t>
            </a:r>
            <a:r>
              <a:rPr sz="1100" b="1" i="1" u="none" spc="-3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the</a:t>
            </a:r>
            <a:r>
              <a:rPr sz="1100" b="1" i="1" u="none" spc="-1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other</a:t>
            </a:r>
            <a:r>
              <a:rPr sz="1100" b="1" i="1" u="none" spc="-3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unit</a:t>
            </a:r>
            <a:r>
              <a:rPr sz="1100" b="1" i="1" u="none" spc="-3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renew</a:t>
            </a:r>
            <a:r>
              <a:rPr sz="1100" b="1" i="1" u="none" spc="-5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those</a:t>
            </a:r>
            <a:r>
              <a:rPr sz="1100" b="1" i="1" u="none" spc="-20" dirty="0">
                <a:latin typeface="Calibri"/>
                <a:cs typeface="Calibri"/>
              </a:rPr>
              <a:t> </a:t>
            </a:r>
            <a:r>
              <a:rPr sz="1100" b="1" i="1" u="none" dirty="0">
                <a:latin typeface="Calibri"/>
                <a:cs typeface="Calibri"/>
              </a:rPr>
              <a:t>Multiple</a:t>
            </a:r>
            <a:r>
              <a:rPr sz="1100" b="1" i="1" u="none" spc="-25" dirty="0">
                <a:latin typeface="Calibri"/>
                <a:cs typeface="Calibri"/>
              </a:rPr>
              <a:t> </a:t>
            </a:r>
            <a:r>
              <a:rPr sz="1100" b="1" i="1" u="none" spc="-10" dirty="0">
                <a:latin typeface="Calibri"/>
                <a:cs typeface="Calibri"/>
              </a:rPr>
              <a:t>positions</a:t>
            </a:r>
            <a:endParaRPr sz="11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5" name="object 5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/>
          <p:nvPr/>
        </p:nvSpPr>
        <p:spPr>
          <a:xfrm>
            <a:off x="520324" y="4640579"/>
            <a:ext cx="6732270" cy="0"/>
          </a:xfrm>
          <a:custGeom>
            <a:avLst/>
            <a:gdLst/>
            <a:ahLst/>
            <a:cxnLst/>
            <a:rect l="l" t="t" r="r" b="b"/>
            <a:pathLst>
              <a:path w="6732270">
                <a:moveTo>
                  <a:pt x="0" y="0"/>
                </a:moveTo>
                <a:lnTo>
                  <a:pt x="6731749" y="0"/>
                </a:lnTo>
              </a:path>
            </a:pathLst>
          </a:custGeom>
          <a:ln w="38100">
            <a:solidFill>
              <a:srgbClr val="CF00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269291" y="9694882"/>
            <a:ext cx="1479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10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3" name="object 3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 descr="$PPTXTitle"/>
          <p:cNvSpPr txBox="1">
            <a:spLocks noGrp="1"/>
          </p:cNvSpPr>
          <p:nvPr>
            <p:ph type="title"/>
          </p:nvPr>
        </p:nvSpPr>
        <p:spPr>
          <a:xfrm>
            <a:off x="954970" y="1095255"/>
            <a:ext cx="58610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10" dirty="0"/>
              <a:t>REGISTRATION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345372" y="1488960"/>
            <a:ext cx="3091180" cy="2184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CREDIT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CARD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08428" y="2231795"/>
            <a:ext cx="7129780" cy="1306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Beginning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60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days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before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their</a:t>
            </a:r>
            <a:r>
              <a:rPr sz="1400" b="1" spc="-4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expiration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date,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individuals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will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receive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communications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from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25" dirty="0">
                <a:latin typeface="Calibri"/>
                <a:cs typeface="Calibri"/>
              </a:rPr>
              <a:t>the </a:t>
            </a:r>
            <a:r>
              <a:rPr sz="1400" b="1" dirty="0">
                <a:latin typeface="Calibri"/>
                <a:cs typeface="Calibri"/>
              </a:rPr>
              <a:t>National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Council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that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will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prompt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them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to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renew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their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registration.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-60" dirty="0">
                <a:latin typeface="Calibri"/>
                <a:cs typeface="Calibri"/>
              </a:rPr>
              <a:t>To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renew</a:t>
            </a:r>
            <a:r>
              <a:rPr sz="1400" b="1" spc="-4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this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spc="-35" dirty="0">
                <a:latin typeface="Calibri"/>
                <a:cs typeface="Calibri"/>
              </a:rPr>
              <a:t>way, </a:t>
            </a:r>
            <a:r>
              <a:rPr sz="1400" b="1" spc="-10" dirty="0">
                <a:latin typeface="Calibri"/>
                <a:cs typeface="Calibri"/>
              </a:rPr>
              <a:t>simply:</a:t>
            </a:r>
            <a:endParaRPr sz="1400">
              <a:latin typeface="Calibri"/>
              <a:cs typeface="Calibri"/>
            </a:endParaRPr>
          </a:p>
          <a:p>
            <a:pPr marL="183515" marR="171450" indent="-17145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84785" algn="l"/>
              </a:tabLst>
            </a:pPr>
            <a:r>
              <a:rPr sz="1400" dirty="0">
                <a:latin typeface="Calibri"/>
                <a:cs typeface="Calibri"/>
              </a:rPr>
              <a:t>Click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link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emails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that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individuals 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my.scouting.org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	</a:t>
            </a:r>
            <a:r>
              <a:rPr sz="1400" spc="-10" dirty="0">
                <a:latin typeface="Calibri"/>
                <a:cs typeface="Calibri"/>
              </a:rPr>
              <a:t>registration.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You </a:t>
            </a:r>
            <a:r>
              <a:rPr sz="1400" dirty="0">
                <a:latin typeface="Calibri"/>
                <a:cs typeface="Calibri"/>
              </a:rPr>
              <a:t>can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u="sng" spc="-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400" u="none" spc="-4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and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click</a:t>
            </a:r>
            <a:r>
              <a:rPr sz="1400" u="none" spc="-3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the</a:t>
            </a:r>
            <a:r>
              <a:rPr sz="1400" u="none" spc="-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red</a:t>
            </a:r>
            <a:r>
              <a:rPr sz="1400" u="none" spc="-2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notification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spc="-10" dirty="0">
                <a:latin typeface="Calibri"/>
                <a:cs typeface="Calibri"/>
              </a:rPr>
              <a:t>button</a:t>
            </a:r>
            <a:r>
              <a:rPr sz="1400" u="none" spc="-1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in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the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spc="-25" dirty="0">
                <a:latin typeface="Calibri"/>
                <a:cs typeface="Calibri"/>
              </a:rPr>
              <a:t>top 	</a:t>
            </a:r>
            <a:r>
              <a:rPr sz="1400" u="none" spc="-10" dirty="0">
                <a:latin typeface="Calibri"/>
                <a:cs typeface="Calibri"/>
              </a:rPr>
              <a:t>right-</a:t>
            </a:r>
            <a:r>
              <a:rPr sz="1400" u="none" dirty="0">
                <a:latin typeface="Calibri"/>
                <a:cs typeface="Calibri"/>
              </a:rPr>
              <a:t>hand</a:t>
            </a:r>
            <a:r>
              <a:rPr sz="1400" u="none" spc="-10" dirty="0">
                <a:latin typeface="Calibri"/>
                <a:cs typeface="Calibri"/>
              </a:rPr>
              <a:t> corner.</a:t>
            </a:r>
            <a:endParaRPr sz="140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latin typeface="Calibri"/>
                <a:cs typeface="Calibri"/>
              </a:rPr>
              <a:t>This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individuals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their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registration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few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clicks.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225552" y="4451603"/>
            <a:ext cx="7374890" cy="4846320"/>
            <a:chOff x="225552" y="4451603"/>
            <a:chExt cx="7374890" cy="484632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5552" y="5507735"/>
              <a:ext cx="7374635" cy="379018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1772" y="5543550"/>
              <a:ext cx="7248855" cy="366380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257009" y="5538787"/>
              <a:ext cx="7258684" cy="3673475"/>
            </a:xfrm>
            <a:custGeom>
              <a:avLst/>
              <a:gdLst/>
              <a:ahLst/>
              <a:cxnLst/>
              <a:rect l="l" t="t" r="r" b="b"/>
              <a:pathLst>
                <a:path w="7258684" h="3673475">
                  <a:moveTo>
                    <a:pt x="0" y="0"/>
                  </a:moveTo>
                  <a:lnTo>
                    <a:pt x="7258392" y="0"/>
                  </a:lnTo>
                  <a:lnTo>
                    <a:pt x="7258392" y="3673348"/>
                  </a:lnTo>
                  <a:lnTo>
                    <a:pt x="0" y="367334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817888" y="6453314"/>
              <a:ext cx="1198880" cy="325120"/>
            </a:xfrm>
            <a:custGeom>
              <a:avLst/>
              <a:gdLst/>
              <a:ahLst/>
              <a:cxnLst/>
              <a:rect l="l" t="t" r="r" b="b"/>
              <a:pathLst>
                <a:path w="1198879" h="325120">
                  <a:moveTo>
                    <a:pt x="1198880" y="0"/>
                  </a:moveTo>
                  <a:lnTo>
                    <a:pt x="0" y="0"/>
                  </a:lnTo>
                  <a:lnTo>
                    <a:pt x="0" y="325120"/>
                  </a:lnTo>
                  <a:lnTo>
                    <a:pt x="1198880" y="325120"/>
                  </a:lnTo>
                  <a:lnTo>
                    <a:pt x="11988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61772" y="5554167"/>
              <a:ext cx="7248855" cy="226199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272470" y="5549379"/>
              <a:ext cx="1234440" cy="226695"/>
            </a:xfrm>
            <a:custGeom>
              <a:avLst/>
              <a:gdLst/>
              <a:ahLst/>
              <a:cxnLst/>
              <a:rect l="l" t="t" r="r" b="b"/>
              <a:pathLst>
                <a:path w="1234439" h="226695">
                  <a:moveTo>
                    <a:pt x="1234439" y="0"/>
                  </a:moveTo>
                  <a:lnTo>
                    <a:pt x="0" y="0"/>
                  </a:lnTo>
                  <a:lnTo>
                    <a:pt x="0" y="226212"/>
                  </a:lnTo>
                  <a:lnTo>
                    <a:pt x="1234439" y="226212"/>
                  </a:lnTo>
                  <a:lnTo>
                    <a:pt x="1234439" y="0"/>
                  </a:lnTo>
                  <a:close/>
                </a:path>
              </a:pathLst>
            </a:custGeom>
            <a:solidFill>
              <a:srgbClr val="0139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6431470" y="5608840"/>
              <a:ext cx="466090" cy="107950"/>
            </a:xfrm>
            <a:custGeom>
              <a:avLst/>
              <a:gdLst/>
              <a:ahLst/>
              <a:cxnLst/>
              <a:rect l="l" t="t" r="r" b="b"/>
              <a:pathLst>
                <a:path w="466090" h="107950">
                  <a:moveTo>
                    <a:pt x="465658" y="0"/>
                  </a:moveTo>
                  <a:lnTo>
                    <a:pt x="0" y="0"/>
                  </a:lnTo>
                  <a:lnTo>
                    <a:pt x="0" y="107873"/>
                  </a:lnTo>
                  <a:lnTo>
                    <a:pt x="465658" y="107873"/>
                  </a:lnTo>
                  <a:lnTo>
                    <a:pt x="4656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15312" y="4471415"/>
              <a:ext cx="4154423" cy="103936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97607" y="4451603"/>
              <a:ext cx="4040123" cy="1135379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2146960" y="4502327"/>
              <a:ext cx="4037965" cy="923925"/>
            </a:xfrm>
            <a:custGeom>
              <a:avLst/>
              <a:gdLst/>
              <a:ahLst/>
              <a:cxnLst/>
              <a:rect l="l" t="t" r="r" b="b"/>
              <a:pathLst>
                <a:path w="4037965" h="923925">
                  <a:moveTo>
                    <a:pt x="4037406" y="0"/>
                  </a:moveTo>
                  <a:lnTo>
                    <a:pt x="0" y="0"/>
                  </a:lnTo>
                  <a:lnTo>
                    <a:pt x="0" y="923328"/>
                  </a:lnTo>
                  <a:lnTo>
                    <a:pt x="4037406" y="923328"/>
                  </a:lnTo>
                  <a:lnTo>
                    <a:pt x="40374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146960" y="4502327"/>
              <a:ext cx="4037965" cy="923925"/>
            </a:xfrm>
            <a:custGeom>
              <a:avLst/>
              <a:gdLst/>
              <a:ahLst/>
              <a:cxnLst/>
              <a:rect l="l" t="t" r="r" b="b"/>
              <a:pathLst>
                <a:path w="4037965" h="923925">
                  <a:moveTo>
                    <a:pt x="0" y="0"/>
                  </a:moveTo>
                  <a:lnTo>
                    <a:pt x="4037406" y="0"/>
                  </a:lnTo>
                  <a:lnTo>
                    <a:pt x="4037406" y="923328"/>
                  </a:lnTo>
                  <a:lnTo>
                    <a:pt x="0" y="923328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2349098" y="4520110"/>
            <a:ext cx="3630929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1: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Log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 to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u="sng" spc="-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800" b="1" u="none" spc="-3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800" u="none" spc="-25" dirty="0">
                <a:latin typeface="Calibri"/>
                <a:cs typeface="Calibri"/>
              </a:rPr>
              <a:t>and </a:t>
            </a:r>
            <a:r>
              <a:rPr sz="1800" u="none" dirty="0">
                <a:latin typeface="Calibri"/>
                <a:cs typeface="Calibri"/>
              </a:rPr>
              <a:t>click</a:t>
            </a:r>
            <a:r>
              <a:rPr sz="1800" u="none" spc="-1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on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the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red</a:t>
            </a:r>
            <a:r>
              <a:rPr sz="1800" b="1" u="none" spc="-3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notification</a:t>
            </a:r>
            <a:r>
              <a:rPr sz="1800" b="1" u="none" spc="-7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icon</a:t>
            </a:r>
            <a:r>
              <a:rPr sz="1800" b="1" u="none" spc="-4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in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u="none" spc="-25" dirty="0">
                <a:latin typeface="Calibri"/>
                <a:cs typeface="Calibri"/>
              </a:rPr>
              <a:t>the </a:t>
            </a:r>
            <a:r>
              <a:rPr sz="1800" u="none" dirty="0">
                <a:latin typeface="Calibri"/>
                <a:cs typeface="Calibri"/>
              </a:rPr>
              <a:t>top</a:t>
            </a:r>
            <a:r>
              <a:rPr sz="1800" u="none" spc="-35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right</a:t>
            </a:r>
            <a:r>
              <a:rPr sz="1800" u="none" spc="-30" dirty="0">
                <a:latin typeface="Calibri"/>
                <a:cs typeface="Calibri"/>
              </a:rPr>
              <a:t> </a:t>
            </a:r>
            <a:r>
              <a:rPr sz="1800" u="none" spc="-10" dirty="0">
                <a:latin typeface="Calibri"/>
                <a:cs typeface="Calibri"/>
              </a:rPr>
              <a:t>corner.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4889703" y="5088635"/>
            <a:ext cx="2257425" cy="879475"/>
            <a:chOff x="4889703" y="5088635"/>
            <a:chExt cx="2257425" cy="879475"/>
          </a:xfrm>
        </p:grpSpPr>
        <p:pic>
          <p:nvPicPr>
            <p:cNvPr id="45" name="object 45" descr="þÿ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910072" y="5088635"/>
              <a:ext cx="1229867" cy="62331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5944245" y="51232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4">
                  <a:moveTo>
                    <a:pt x="44627" y="0"/>
                  </a:moveTo>
                  <a:lnTo>
                    <a:pt x="0" y="186296"/>
                  </a:lnTo>
                  <a:lnTo>
                    <a:pt x="898131" y="401421"/>
                  </a:lnTo>
                  <a:lnTo>
                    <a:pt x="875817" y="494576"/>
                  </a:lnTo>
                  <a:lnTo>
                    <a:pt x="1106728" y="352907"/>
                  </a:lnTo>
                  <a:lnTo>
                    <a:pt x="965060" y="121983"/>
                  </a:lnTo>
                  <a:lnTo>
                    <a:pt x="942759" y="215138"/>
                  </a:lnTo>
                  <a:lnTo>
                    <a:pt x="44627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5944245" y="51232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4">
                  <a:moveTo>
                    <a:pt x="44627" y="0"/>
                  </a:moveTo>
                  <a:lnTo>
                    <a:pt x="942759" y="215138"/>
                  </a:lnTo>
                  <a:lnTo>
                    <a:pt x="965060" y="121983"/>
                  </a:lnTo>
                  <a:lnTo>
                    <a:pt x="1106728" y="352907"/>
                  </a:lnTo>
                  <a:lnTo>
                    <a:pt x="875817" y="494576"/>
                  </a:lnTo>
                  <a:lnTo>
                    <a:pt x="898131" y="401421"/>
                  </a:lnTo>
                  <a:lnTo>
                    <a:pt x="0" y="186296"/>
                  </a:lnTo>
                  <a:lnTo>
                    <a:pt x="44627" y="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89703" y="5753125"/>
              <a:ext cx="2257346" cy="214407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5481599" y="5775578"/>
              <a:ext cx="466090" cy="107950"/>
            </a:xfrm>
            <a:custGeom>
              <a:avLst/>
              <a:gdLst/>
              <a:ahLst/>
              <a:cxnLst/>
              <a:rect l="l" t="t" r="r" b="b"/>
              <a:pathLst>
                <a:path w="466089" h="107950">
                  <a:moveTo>
                    <a:pt x="465658" y="0"/>
                  </a:moveTo>
                  <a:lnTo>
                    <a:pt x="0" y="0"/>
                  </a:lnTo>
                  <a:lnTo>
                    <a:pt x="0" y="107873"/>
                  </a:lnTo>
                  <a:lnTo>
                    <a:pt x="465658" y="107873"/>
                  </a:lnTo>
                  <a:lnTo>
                    <a:pt x="4656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spc="-25" dirty="0"/>
              <a:t>3</a:t>
            </a:fld>
            <a:endParaRPr spc="-2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7535" y="3108538"/>
            <a:ext cx="7178039" cy="414235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xfrm>
            <a:off x="954970" y="1095255"/>
            <a:ext cx="58610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10" dirty="0"/>
              <a:t>REGISTRATION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345372" y="1488960"/>
            <a:ext cx="3091180" cy="2184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CREDIT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CARD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12916" y="2231795"/>
            <a:ext cx="63157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Members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can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OPT</a:t>
            </a:r>
            <a:r>
              <a:rPr sz="1400" b="1" spc="-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OUT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of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renewing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by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selecting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“OPT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OUT</a:t>
            </a:r>
            <a:r>
              <a:rPr sz="1400" b="1" spc="-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of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RENEWING”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button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2" name="object 32" descr="þÿ"/>
          <p:cNvGrpSpPr/>
          <p:nvPr/>
        </p:nvGrpSpPr>
        <p:grpSpPr>
          <a:xfrm>
            <a:off x="2641092" y="6498335"/>
            <a:ext cx="1229995" cy="623570"/>
            <a:chOff x="2641092" y="6498335"/>
            <a:chExt cx="1229995" cy="623570"/>
          </a:xfrm>
        </p:grpSpPr>
        <p:pic>
          <p:nvPicPr>
            <p:cNvPr id="33" name="object 33" descr="þÿ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41092" y="6498335"/>
              <a:ext cx="1229867" cy="62331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2675144" y="65329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5">
                  <a:moveTo>
                    <a:pt x="44627" y="0"/>
                  </a:moveTo>
                  <a:lnTo>
                    <a:pt x="0" y="186296"/>
                  </a:lnTo>
                  <a:lnTo>
                    <a:pt x="898131" y="401421"/>
                  </a:lnTo>
                  <a:lnTo>
                    <a:pt x="875817" y="494576"/>
                  </a:lnTo>
                  <a:lnTo>
                    <a:pt x="1106728" y="352907"/>
                  </a:lnTo>
                  <a:lnTo>
                    <a:pt x="965060" y="121983"/>
                  </a:lnTo>
                  <a:lnTo>
                    <a:pt x="942759" y="215137"/>
                  </a:lnTo>
                  <a:lnTo>
                    <a:pt x="44627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675144" y="65329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5">
                  <a:moveTo>
                    <a:pt x="44627" y="0"/>
                  </a:moveTo>
                  <a:lnTo>
                    <a:pt x="942759" y="215137"/>
                  </a:lnTo>
                  <a:lnTo>
                    <a:pt x="965060" y="121983"/>
                  </a:lnTo>
                  <a:lnTo>
                    <a:pt x="1106728" y="352907"/>
                  </a:lnTo>
                  <a:lnTo>
                    <a:pt x="875817" y="494576"/>
                  </a:lnTo>
                  <a:lnTo>
                    <a:pt x="898131" y="401421"/>
                  </a:lnTo>
                  <a:lnTo>
                    <a:pt x="0" y="186296"/>
                  </a:lnTo>
                  <a:lnTo>
                    <a:pt x="44627" y="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spc="-25" dirty="0"/>
              <a:t>4</a:t>
            </a:fld>
            <a:endParaRPr spc="-2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3" name="object 3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345905" y="1439494"/>
            <a:ext cx="3091180" cy="2184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CREDIT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CARD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615696" y="1726692"/>
            <a:ext cx="7145020" cy="4178935"/>
            <a:chOff x="615696" y="1726692"/>
            <a:chExt cx="7145020" cy="4178935"/>
          </a:xfrm>
        </p:grpSpPr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5696" y="1726692"/>
              <a:ext cx="5487923" cy="4178807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52380" y="1761909"/>
              <a:ext cx="5360840" cy="405385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647623" y="1757146"/>
              <a:ext cx="5370830" cy="4064000"/>
            </a:xfrm>
            <a:custGeom>
              <a:avLst/>
              <a:gdLst/>
              <a:ahLst/>
              <a:cxnLst/>
              <a:rect l="l" t="t" r="r" b="b"/>
              <a:pathLst>
                <a:path w="5370830" h="4064000">
                  <a:moveTo>
                    <a:pt x="0" y="0"/>
                  </a:moveTo>
                  <a:lnTo>
                    <a:pt x="5370372" y="0"/>
                  </a:lnTo>
                  <a:lnTo>
                    <a:pt x="5370372" y="4063390"/>
                  </a:lnTo>
                  <a:lnTo>
                    <a:pt x="0" y="406339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52287" y="2481072"/>
              <a:ext cx="2363723" cy="242468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59908" y="2462784"/>
              <a:ext cx="2400299" cy="250697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382996" y="2512898"/>
              <a:ext cx="2247900" cy="2308860"/>
            </a:xfrm>
            <a:custGeom>
              <a:avLst/>
              <a:gdLst/>
              <a:ahLst/>
              <a:cxnLst/>
              <a:rect l="l" t="t" r="r" b="b"/>
              <a:pathLst>
                <a:path w="2247900" h="2308860">
                  <a:moveTo>
                    <a:pt x="2247811" y="0"/>
                  </a:moveTo>
                  <a:lnTo>
                    <a:pt x="0" y="0"/>
                  </a:lnTo>
                  <a:lnTo>
                    <a:pt x="0" y="2308326"/>
                  </a:lnTo>
                  <a:lnTo>
                    <a:pt x="2247811" y="2308326"/>
                  </a:lnTo>
                  <a:lnTo>
                    <a:pt x="22478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382996" y="2512898"/>
              <a:ext cx="2247900" cy="2308860"/>
            </a:xfrm>
            <a:custGeom>
              <a:avLst/>
              <a:gdLst/>
              <a:ahLst/>
              <a:cxnLst/>
              <a:rect l="l" t="t" r="r" b="b"/>
              <a:pathLst>
                <a:path w="2247900" h="2308860">
                  <a:moveTo>
                    <a:pt x="0" y="0"/>
                  </a:moveTo>
                  <a:lnTo>
                    <a:pt x="2247811" y="0"/>
                  </a:lnTo>
                  <a:lnTo>
                    <a:pt x="2247811" y="2308326"/>
                  </a:lnTo>
                  <a:lnTo>
                    <a:pt x="0" y="2308326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5387759" y="2530679"/>
            <a:ext cx="2238375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5890" marR="12890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2: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pop-</a:t>
            </a:r>
            <a:r>
              <a:rPr sz="1800" dirty="0">
                <a:latin typeface="Calibri"/>
                <a:cs typeface="Calibri"/>
              </a:rPr>
              <a:t>up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display,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showing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spc="-10" dirty="0">
                <a:latin typeface="Calibri"/>
                <a:cs typeface="Calibri"/>
              </a:rPr>
              <a:t>registration(s)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be </a:t>
            </a:r>
            <a:r>
              <a:rPr sz="1800" spc="-10" dirty="0">
                <a:latin typeface="Calibri"/>
                <a:cs typeface="Calibri"/>
              </a:rPr>
              <a:t>renewed. </a:t>
            </a:r>
            <a:r>
              <a:rPr sz="1800" dirty="0">
                <a:latin typeface="Calibri"/>
                <a:cs typeface="Calibri"/>
              </a:rPr>
              <a:t>If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adults </a:t>
            </a:r>
            <a:r>
              <a:rPr sz="1800" dirty="0">
                <a:latin typeface="Calibri"/>
                <a:cs typeface="Calibri"/>
              </a:rPr>
              <a:t>have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Multiple registrations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other </a:t>
            </a:r>
            <a:r>
              <a:rPr sz="1800" dirty="0">
                <a:latin typeface="Calibri"/>
                <a:cs typeface="Calibri"/>
              </a:rPr>
              <a:t>units,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it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20" dirty="0">
                <a:latin typeface="Calibri"/>
                <a:cs typeface="Calibri"/>
              </a:rPr>
              <a:t> show </a:t>
            </a:r>
            <a:r>
              <a:rPr sz="1800" spc="-10" dirty="0">
                <a:latin typeface="Calibri"/>
                <a:cs typeface="Calibri"/>
              </a:rPr>
              <a:t>here.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9" name="object 39" descr="þÿ"/>
          <p:cNvGrpSpPr/>
          <p:nvPr/>
        </p:nvGrpSpPr>
        <p:grpSpPr>
          <a:xfrm>
            <a:off x="5256276" y="4698492"/>
            <a:ext cx="693420" cy="896619"/>
            <a:chOff x="5256276" y="4698492"/>
            <a:chExt cx="693420" cy="896619"/>
          </a:xfrm>
        </p:grpSpPr>
        <p:pic>
          <p:nvPicPr>
            <p:cNvPr id="40" name="object 40" descr="þÿ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256276" y="4698492"/>
              <a:ext cx="693419" cy="896111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5293409" y="4733777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60">
                  <a:moveTo>
                    <a:pt x="399249" y="0"/>
                  </a:moveTo>
                  <a:lnTo>
                    <a:pt x="84340" y="555663"/>
                  </a:lnTo>
                  <a:lnTo>
                    <a:pt x="0" y="507860"/>
                  </a:lnTo>
                  <a:lnTo>
                    <a:pt x="73088" y="772160"/>
                  </a:lnTo>
                  <a:lnTo>
                    <a:pt x="337388" y="699071"/>
                  </a:lnTo>
                  <a:lnTo>
                    <a:pt x="253034" y="651268"/>
                  </a:lnTo>
                  <a:lnTo>
                    <a:pt x="567944" y="95605"/>
                  </a:lnTo>
                  <a:lnTo>
                    <a:pt x="39924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5293409" y="4733777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60">
                  <a:moveTo>
                    <a:pt x="567944" y="95605"/>
                  </a:moveTo>
                  <a:lnTo>
                    <a:pt x="253034" y="651268"/>
                  </a:lnTo>
                  <a:lnTo>
                    <a:pt x="337388" y="699071"/>
                  </a:lnTo>
                  <a:lnTo>
                    <a:pt x="73088" y="772160"/>
                  </a:lnTo>
                  <a:lnTo>
                    <a:pt x="0" y="507860"/>
                  </a:lnTo>
                  <a:lnTo>
                    <a:pt x="84340" y="555663"/>
                  </a:lnTo>
                  <a:lnTo>
                    <a:pt x="399249" y="0"/>
                  </a:lnTo>
                  <a:lnTo>
                    <a:pt x="567944" y="95605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43"/>
          <p:cNvGrpSpPr/>
          <p:nvPr/>
        </p:nvGrpSpPr>
        <p:grpSpPr>
          <a:xfrm>
            <a:off x="387095" y="6016752"/>
            <a:ext cx="6217920" cy="4020820"/>
            <a:chOff x="387095" y="6016752"/>
            <a:chExt cx="6217920" cy="4020820"/>
          </a:xfrm>
        </p:grpSpPr>
        <p:pic>
          <p:nvPicPr>
            <p:cNvPr id="44" name="object 4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87095" y="6016752"/>
              <a:ext cx="3035807" cy="402031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2541" y="6052573"/>
              <a:ext cx="2910255" cy="3894612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417779" y="6047816"/>
              <a:ext cx="2920365" cy="3904615"/>
            </a:xfrm>
            <a:custGeom>
              <a:avLst/>
              <a:gdLst/>
              <a:ahLst/>
              <a:cxnLst/>
              <a:rect l="l" t="t" r="r" b="b"/>
              <a:pathLst>
                <a:path w="2920365" h="3904615">
                  <a:moveTo>
                    <a:pt x="0" y="0"/>
                  </a:moveTo>
                  <a:lnTo>
                    <a:pt x="2919793" y="0"/>
                  </a:lnTo>
                  <a:lnTo>
                    <a:pt x="2919793" y="3904145"/>
                  </a:lnTo>
                  <a:lnTo>
                    <a:pt x="0" y="390414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541776" y="6870191"/>
              <a:ext cx="3026663" cy="1594103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560064" y="6850380"/>
              <a:ext cx="3044951" cy="1684019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3573525" y="6901522"/>
              <a:ext cx="2910840" cy="1477645"/>
            </a:xfrm>
            <a:custGeom>
              <a:avLst/>
              <a:gdLst/>
              <a:ahLst/>
              <a:cxnLst/>
              <a:rect l="l" t="t" r="r" b="b"/>
              <a:pathLst>
                <a:path w="2910840" h="1477645">
                  <a:moveTo>
                    <a:pt x="2910268" y="0"/>
                  </a:moveTo>
                  <a:lnTo>
                    <a:pt x="0" y="0"/>
                  </a:lnTo>
                  <a:lnTo>
                    <a:pt x="0" y="1477327"/>
                  </a:lnTo>
                  <a:lnTo>
                    <a:pt x="2910268" y="1477327"/>
                  </a:lnTo>
                  <a:lnTo>
                    <a:pt x="2910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3573525" y="6901522"/>
              <a:ext cx="2910840" cy="1477645"/>
            </a:xfrm>
            <a:custGeom>
              <a:avLst/>
              <a:gdLst/>
              <a:ahLst/>
              <a:cxnLst/>
              <a:rect l="l" t="t" r="r" b="b"/>
              <a:pathLst>
                <a:path w="2910840" h="1477645">
                  <a:moveTo>
                    <a:pt x="0" y="0"/>
                  </a:moveTo>
                  <a:lnTo>
                    <a:pt x="2910268" y="0"/>
                  </a:lnTo>
                  <a:lnTo>
                    <a:pt x="2910268" y="1477327"/>
                  </a:lnTo>
                  <a:lnTo>
                    <a:pt x="0" y="1477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3710239" y="6919301"/>
            <a:ext cx="263652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For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adults: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popup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display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require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 </a:t>
            </a:r>
            <a:r>
              <a:rPr sz="1800" spc="-10" dirty="0">
                <a:latin typeface="Calibri"/>
                <a:cs typeface="Calibri"/>
              </a:rPr>
              <a:t>acknowledgement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they </a:t>
            </a:r>
            <a:r>
              <a:rPr sz="1800" dirty="0">
                <a:latin typeface="Calibri"/>
                <a:cs typeface="Calibri"/>
              </a:rPr>
              <a:t>agree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with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Terms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spc="-10" dirty="0">
                <a:latin typeface="Calibri"/>
                <a:cs typeface="Calibri"/>
              </a:rPr>
              <a:t>Conditions.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2" name="object 52" descr="þÿ"/>
          <p:cNvGrpSpPr/>
          <p:nvPr/>
        </p:nvGrpSpPr>
        <p:grpSpPr>
          <a:xfrm>
            <a:off x="3221735" y="8221980"/>
            <a:ext cx="693420" cy="896619"/>
            <a:chOff x="3221735" y="8221980"/>
            <a:chExt cx="693420" cy="896619"/>
          </a:xfrm>
        </p:grpSpPr>
        <p:pic>
          <p:nvPicPr>
            <p:cNvPr id="53" name="object 53" descr="þÿ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221735" y="8221980"/>
              <a:ext cx="693419" cy="896111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3258164" y="8257519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59">
                  <a:moveTo>
                    <a:pt x="399249" y="0"/>
                  </a:moveTo>
                  <a:lnTo>
                    <a:pt x="84340" y="555663"/>
                  </a:lnTo>
                  <a:lnTo>
                    <a:pt x="0" y="507860"/>
                  </a:lnTo>
                  <a:lnTo>
                    <a:pt x="73088" y="772160"/>
                  </a:lnTo>
                  <a:lnTo>
                    <a:pt x="337388" y="699071"/>
                  </a:lnTo>
                  <a:lnTo>
                    <a:pt x="253034" y="651268"/>
                  </a:lnTo>
                  <a:lnTo>
                    <a:pt x="567943" y="95605"/>
                  </a:lnTo>
                  <a:lnTo>
                    <a:pt x="39924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3258164" y="8257519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59">
                  <a:moveTo>
                    <a:pt x="567943" y="95605"/>
                  </a:moveTo>
                  <a:lnTo>
                    <a:pt x="253034" y="651268"/>
                  </a:lnTo>
                  <a:lnTo>
                    <a:pt x="337388" y="699071"/>
                  </a:lnTo>
                  <a:lnTo>
                    <a:pt x="73088" y="772160"/>
                  </a:lnTo>
                  <a:lnTo>
                    <a:pt x="0" y="507860"/>
                  </a:lnTo>
                  <a:lnTo>
                    <a:pt x="84340" y="555663"/>
                  </a:lnTo>
                  <a:lnTo>
                    <a:pt x="399249" y="0"/>
                  </a:lnTo>
                  <a:lnTo>
                    <a:pt x="567943" y="95605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spc="-25" dirty="0"/>
              <a:t>5</a:t>
            </a:fld>
            <a:endParaRPr spc="-2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3" name="object 3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345905" y="1439494"/>
            <a:ext cx="3091180" cy="2184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CREDIT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CARD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52043" y="1658112"/>
            <a:ext cx="7367270" cy="4320540"/>
            <a:chOff x="352043" y="1658112"/>
            <a:chExt cx="7367270" cy="4320540"/>
          </a:xfrm>
        </p:grpSpPr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52043" y="1658112"/>
              <a:ext cx="4614671" cy="432053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87390" y="1694078"/>
              <a:ext cx="4490132" cy="419455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382625" y="1689303"/>
              <a:ext cx="4500245" cy="4204335"/>
            </a:xfrm>
            <a:custGeom>
              <a:avLst/>
              <a:gdLst/>
              <a:ahLst/>
              <a:cxnLst/>
              <a:rect l="l" t="t" r="r" b="b"/>
              <a:pathLst>
                <a:path w="4500245" h="4204335">
                  <a:moveTo>
                    <a:pt x="0" y="0"/>
                  </a:moveTo>
                  <a:lnTo>
                    <a:pt x="4499660" y="0"/>
                  </a:lnTo>
                  <a:lnTo>
                    <a:pt x="4499660" y="4204093"/>
                  </a:lnTo>
                  <a:lnTo>
                    <a:pt x="0" y="4204093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08932" y="2770632"/>
              <a:ext cx="3284219" cy="147065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431791" y="2750819"/>
              <a:ext cx="3287267" cy="1548383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4439920" y="2802280"/>
            <a:ext cx="3168015" cy="135445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140335" marR="132715" indent="-2540" algn="ctr">
              <a:lnSpc>
                <a:spcPct val="100200"/>
              </a:lnSpc>
              <a:spcBef>
                <a:spcPts val="235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3: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Proceed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check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out. </a:t>
            </a:r>
            <a:r>
              <a:rPr sz="1600" i="1" dirty="0">
                <a:latin typeface="Calibri"/>
                <a:cs typeface="Calibri"/>
              </a:rPr>
              <a:t>Note:</a:t>
            </a:r>
            <a:r>
              <a:rPr sz="1600" i="1" spc="-4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The</a:t>
            </a:r>
            <a:r>
              <a:rPr sz="1600" i="1" spc="-4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default</a:t>
            </a:r>
            <a:r>
              <a:rPr sz="1600" i="1" spc="-2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is</a:t>
            </a:r>
            <a:r>
              <a:rPr sz="1600" i="1" spc="-5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to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subscribe</a:t>
            </a:r>
            <a:r>
              <a:rPr sz="1600" i="1" spc="-20" dirty="0">
                <a:latin typeface="Calibri"/>
                <a:cs typeface="Calibri"/>
              </a:rPr>
              <a:t> </a:t>
            </a:r>
            <a:r>
              <a:rPr sz="1600" i="1" spc="-25" dirty="0">
                <a:latin typeface="Calibri"/>
                <a:cs typeface="Calibri"/>
              </a:rPr>
              <a:t>to </a:t>
            </a:r>
            <a:r>
              <a:rPr sz="1600" i="1" dirty="0">
                <a:latin typeface="Calibri"/>
                <a:cs typeface="Calibri"/>
              </a:rPr>
              <a:t>Scout</a:t>
            </a:r>
            <a:r>
              <a:rPr sz="1600" i="1" spc="-1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Life.</a:t>
            </a:r>
            <a:r>
              <a:rPr sz="1600" i="1" spc="-60" dirty="0">
                <a:latin typeface="Calibri"/>
                <a:cs typeface="Calibri"/>
              </a:rPr>
              <a:t> </a:t>
            </a:r>
            <a:r>
              <a:rPr sz="1600" i="1" spc="-20" dirty="0">
                <a:latin typeface="Calibri"/>
                <a:cs typeface="Calibri"/>
              </a:rPr>
              <a:t>You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will</a:t>
            </a:r>
            <a:r>
              <a:rPr sz="1600" i="1" spc="-4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need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to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spc="-10" dirty="0">
                <a:latin typeface="Calibri"/>
                <a:cs typeface="Calibri"/>
              </a:rPr>
              <a:t>uncheck </a:t>
            </a:r>
            <a:r>
              <a:rPr sz="1600" i="1" dirty="0">
                <a:latin typeface="Calibri"/>
                <a:cs typeface="Calibri"/>
              </a:rPr>
              <a:t>the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box</a:t>
            </a:r>
            <a:r>
              <a:rPr sz="1600" i="1" spc="-1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if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you</a:t>
            </a:r>
            <a:r>
              <a:rPr sz="1600" i="1" spc="-1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do</a:t>
            </a:r>
            <a:r>
              <a:rPr sz="1600" i="1" spc="-2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not</a:t>
            </a:r>
            <a:r>
              <a:rPr sz="1600" i="1" spc="-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wish</a:t>
            </a:r>
            <a:r>
              <a:rPr sz="1600" i="1" spc="-25" dirty="0">
                <a:latin typeface="Calibri"/>
                <a:cs typeface="Calibri"/>
              </a:rPr>
              <a:t> to </a:t>
            </a:r>
            <a:r>
              <a:rPr sz="1600" i="1" spc="-10" dirty="0">
                <a:latin typeface="Calibri"/>
                <a:cs typeface="Calibri"/>
              </a:rPr>
              <a:t>subscribe.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975360" y="5980315"/>
            <a:ext cx="6530340" cy="4018915"/>
            <a:chOff x="975360" y="5980315"/>
            <a:chExt cx="6530340" cy="4018915"/>
          </a:xfrm>
        </p:grpSpPr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842423" y="5989840"/>
              <a:ext cx="3653690" cy="3664813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837660" y="5985078"/>
              <a:ext cx="3663315" cy="3674745"/>
            </a:xfrm>
            <a:custGeom>
              <a:avLst/>
              <a:gdLst/>
              <a:ahLst/>
              <a:cxnLst/>
              <a:rect l="l" t="t" r="r" b="b"/>
              <a:pathLst>
                <a:path w="3663315" h="3674745">
                  <a:moveTo>
                    <a:pt x="0" y="0"/>
                  </a:moveTo>
                  <a:lnTo>
                    <a:pt x="3663226" y="0"/>
                  </a:lnTo>
                  <a:lnTo>
                    <a:pt x="3663226" y="3674338"/>
                  </a:lnTo>
                  <a:lnTo>
                    <a:pt x="0" y="367433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842423" y="9647518"/>
              <a:ext cx="3653688" cy="341895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3837660" y="9642754"/>
              <a:ext cx="3663315" cy="351790"/>
            </a:xfrm>
            <a:custGeom>
              <a:avLst/>
              <a:gdLst/>
              <a:ahLst/>
              <a:cxnLst/>
              <a:rect l="l" t="t" r="r" b="b"/>
              <a:pathLst>
                <a:path w="3663315" h="351790">
                  <a:moveTo>
                    <a:pt x="0" y="0"/>
                  </a:moveTo>
                  <a:lnTo>
                    <a:pt x="3663226" y="0"/>
                  </a:lnTo>
                  <a:lnTo>
                    <a:pt x="3663226" y="351434"/>
                  </a:lnTo>
                  <a:lnTo>
                    <a:pt x="0" y="351434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92124" y="7011923"/>
              <a:ext cx="3014471" cy="1869947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75360" y="6992111"/>
              <a:ext cx="3099815" cy="1958339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1023137" y="7042924"/>
            <a:ext cx="2898775" cy="175450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4: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Proceed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pay.</a:t>
            </a:r>
            <a:endParaRPr sz="1800">
              <a:latin typeface="Calibri"/>
              <a:cs typeface="Calibri"/>
            </a:endParaRPr>
          </a:p>
          <a:p>
            <a:pPr marL="116205" marR="109855" algn="ct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Individuals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pay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online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by </a:t>
            </a:r>
            <a:r>
              <a:rPr sz="1800" dirty="0">
                <a:latin typeface="Calibri"/>
                <a:cs typeface="Calibri"/>
              </a:rPr>
              <a:t>selecting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Place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Order</a:t>
            </a:r>
            <a:r>
              <a:rPr sz="1800" dirty="0">
                <a:latin typeface="Calibri"/>
                <a:cs typeface="Calibri"/>
              </a:rPr>
              <a:t>.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Or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Click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to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print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for </a:t>
            </a:r>
            <a:r>
              <a:rPr sz="1800" b="1" dirty="0">
                <a:latin typeface="Calibri"/>
                <a:cs typeface="Calibri"/>
              </a:rPr>
              <a:t>manual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pay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pay</a:t>
            </a:r>
            <a:r>
              <a:rPr sz="1800" spc="-25" dirty="0">
                <a:latin typeface="Calibri"/>
                <a:cs typeface="Calibri"/>
              </a:rPr>
              <a:t> the </a:t>
            </a:r>
            <a:r>
              <a:rPr sz="1800" dirty="0">
                <a:latin typeface="Calibri"/>
                <a:cs typeface="Calibri"/>
              </a:rPr>
              <a:t>council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or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pay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unit.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83579" y="9558897"/>
            <a:ext cx="1479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14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xfrm>
            <a:off x="204182" y="919181"/>
            <a:ext cx="7362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345905" y="1312887"/>
            <a:ext cx="3091180" cy="2184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CREDIT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CARD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4168140" y="2189988"/>
            <a:ext cx="3304540" cy="2232660"/>
            <a:chOff x="4168140" y="2189988"/>
            <a:chExt cx="3304540" cy="223266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168140" y="2209800"/>
              <a:ext cx="3284219" cy="214731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01668" y="2189988"/>
              <a:ext cx="3270503" cy="2232659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4199204" y="2240279"/>
            <a:ext cx="3168015" cy="2031364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08915" marR="203200" indent="-635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5: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Once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Credit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Card </a:t>
            </a:r>
            <a:r>
              <a:rPr sz="1800" dirty="0">
                <a:latin typeface="Calibri"/>
                <a:cs typeface="Calibri"/>
              </a:rPr>
              <a:t>process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completed,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your </a:t>
            </a:r>
            <a:r>
              <a:rPr sz="1800" dirty="0">
                <a:latin typeface="Calibri"/>
                <a:cs typeface="Calibri"/>
              </a:rPr>
              <a:t>receipt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show.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“Complete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Registration”</a:t>
            </a:r>
            <a:endParaRPr sz="1800">
              <a:latin typeface="Calibri"/>
              <a:cs typeface="Calibri"/>
            </a:endParaRPr>
          </a:p>
          <a:p>
            <a:pPr marL="166370" marR="158115" algn="ctr">
              <a:lnSpc>
                <a:spcPct val="100000"/>
              </a:lnSpc>
            </a:pPr>
            <a:r>
              <a:rPr sz="1800" spc="-35" dirty="0">
                <a:latin typeface="Calibri"/>
                <a:cs typeface="Calibri"/>
              </a:rPr>
              <a:t>Tab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at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bottom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be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directed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back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your </a:t>
            </a:r>
            <a:r>
              <a:rPr sz="1800" spc="-10" dirty="0">
                <a:latin typeface="Calibri"/>
                <a:cs typeface="Calibri"/>
              </a:rPr>
              <a:t>applications</a:t>
            </a:r>
            <a:r>
              <a:rPr sz="1800" dirty="0">
                <a:latin typeface="Calibri"/>
                <a:cs typeface="Calibri"/>
              </a:rPr>
              <a:t> in </a:t>
            </a:r>
            <a:r>
              <a:rPr sz="1800" spc="-10" dirty="0">
                <a:latin typeface="Calibri"/>
                <a:cs typeface="Calibri"/>
              </a:rPr>
              <a:t>My.Scouting.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490727" y="1514856"/>
            <a:ext cx="3293745" cy="8440420"/>
            <a:chOff x="490727" y="1514856"/>
            <a:chExt cx="3293745" cy="8440420"/>
          </a:xfrm>
        </p:grpSpPr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90727" y="1514856"/>
              <a:ext cx="3293363" cy="843991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27037" y="1551178"/>
              <a:ext cx="3167773" cy="8313902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22274" y="1546415"/>
              <a:ext cx="3177540" cy="8323580"/>
            </a:xfrm>
            <a:custGeom>
              <a:avLst/>
              <a:gdLst/>
              <a:ahLst/>
              <a:cxnLst/>
              <a:rect l="l" t="t" r="r" b="b"/>
              <a:pathLst>
                <a:path w="3177540" h="8323580">
                  <a:moveTo>
                    <a:pt x="0" y="0"/>
                  </a:moveTo>
                  <a:lnTo>
                    <a:pt x="3177311" y="0"/>
                  </a:lnTo>
                  <a:lnTo>
                    <a:pt x="3177311" y="8323427"/>
                  </a:lnTo>
                  <a:lnTo>
                    <a:pt x="0" y="83234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spc="-25" dirty="0"/>
              <a:t>7</a:t>
            </a:fld>
            <a:endParaRPr spc="-2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xfrm>
            <a:off x="954970" y="1095255"/>
            <a:ext cx="58610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10" dirty="0"/>
              <a:t>REGISTRATION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668716" y="1488960"/>
            <a:ext cx="443357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lang="en-US" sz="1400" dirty="0">
                <a:latin typeface="Calibri"/>
                <a:cs typeface="Calibri"/>
              </a:rPr>
              <a:t>Atlanta Area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COUNCIL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08428" y="2231795"/>
            <a:ext cx="7130415" cy="1306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Beginning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60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days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before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their</a:t>
            </a:r>
            <a:r>
              <a:rPr sz="1400" b="1" spc="-4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expiration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date,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individuals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will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receive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communications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from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25" dirty="0">
                <a:latin typeface="Calibri"/>
                <a:cs typeface="Calibri"/>
              </a:rPr>
              <a:t>the </a:t>
            </a:r>
            <a:r>
              <a:rPr sz="1400" b="1" dirty="0">
                <a:latin typeface="Calibri"/>
                <a:cs typeface="Calibri"/>
              </a:rPr>
              <a:t>National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Council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that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will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prompt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them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to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renew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their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registration.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-60" dirty="0">
                <a:latin typeface="Calibri"/>
                <a:cs typeface="Calibri"/>
              </a:rPr>
              <a:t>To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renew</a:t>
            </a:r>
            <a:r>
              <a:rPr sz="1400" b="1" spc="-4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this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spc="-35" dirty="0">
                <a:latin typeface="Calibri"/>
                <a:cs typeface="Calibri"/>
              </a:rPr>
              <a:t>way, </a:t>
            </a:r>
            <a:r>
              <a:rPr sz="1400" b="1" spc="-10" dirty="0">
                <a:latin typeface="Calibri"/>
                <a:cs typeface="Calibri"/>
              </a:rPr>
              <a:t>simply:</a:t>
            </a:r>
            <a:endParaRPr sz="1400">
              <a:latin typeface="Calibri"/>
              <a:cs typeface="Calibri"/>
            </a:endParaRPr>
          </a:p>
          <a:p>
            <a:pPr marL="183515" marR="171450" indent="-17145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84785" algn="l"/>
              </a:tabLst>
            </a:pPr>
            <a:r>
              <a:rPr sz="1400" dirty="0">
                <a:latin typeface="Calibri"/>
                <a:cs typeface="Calibri"/>
              </a:rPr>
              <a:t>Click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link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emails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that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individuals 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my.scouting.org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	</a:t>
            </a:r>
            <a:r>
              <a:rPr sz="1400" spc="-10" dirty="0">
                <a:latin typeface="Calibri"/>
                <a:cs typeface="Calibri"/>
              </a:rPr>
              <a:t>registration.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You </a:t>
            </a:r>
            <a:r>
              <a:rPr sz="1400" dirty="0">
                <a:latin typeface="Calibri"/>
                <a:cs typeface="Calibri"/>
              </a:rPr>
              <a:t>can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u="sng" spc="-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400" u="none" spc="-4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and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click</a:t>
            </a:r>
            <a:r>
              <a:rPr sz="1400" u="none" spc="-3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the</a:t>
            </a:r>
            <a:r>
              <a:rPr sz="1400" u="none" spc="-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red</a:t>
            </a:r>
            <a:r>
              <a:rPr sz="1400" u="none" spc="-2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notification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spc="-10" dirty="0">
                <a:latin typeface="Calibri"/>
                <a:cs typeface="Calibri"/>
              </a:rPr>
              <a:t>button</a:t>
            </a:r>
            <a:r>
              <a:rPr sz="1400" u="none" spc="-15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in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dirty="0">
                <a:latin typeface="Calibri"/>
                <a:cs typeface="Calibri"/>
              </a:rPr>
              <a:t>the</a:t>
            </a:r>
            <a:r>
              <a:rPr sz="1400" u="none" spc="-20" dirty="0">
                <a:latin typeface="Calibri"/>
                <a:cs typeface="Calibri"/>
              </a:rPr>
              <a:t> </a:t>
            </a:r>
            <a:r>
              <a:rPr sz="1400" u="none" spc="-25" dirty="0">
                <a:latin typeface="Calibri"/>
                <a:cs typeface="Calibri"/>
              </a:rPr>
              <a:t>top 	</a:t>
            </a:r>
            <a:r>
              <a:rPr sz="1400" u="none" spc="-10" dirty="0">
                <a:latin typeface="Calibri"/>
                <a:cs typeface="Calibri"/>
              </a:rPr>
              <a:t>right-</a:t>
            </a:r>
            <a:r>
              <a:rPr sz="1400" u="none" dirty="0">
                <a:latin typeface="Calibri"/>
                <a:cs typeface="Calibri"/>
              </a:rPr>
              <a:t>hand</a:t>
            </a:r>
            <a:r>
              <a:rPr sz="1400" u="none" spc="-10" dirty="0">
                <a:latin typeface="Calibri"/>
                <a:cs typeface="Calibri"/>
              </a:rPr>
              <a:t> corner.</a:t>
            </a:r>
            <a:endParaRPr sz="140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buFont typeface="Arial"/>
              <a:buChar char="•"/>
              <a:tabLst>
                <a:tab pos="184150" algn="l"/>
              </a:tabLst>
            </a:pPr>
            <a:r>
              <a:rPr sz="1400" dirty="0">
                <a:latin typeface="Calibri"/>
                <a:cs typeface="Calibri"/>
              </a:rPr>
              <a:t>This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individuals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their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registration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few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clicks.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225552" y="4451603"/>
            <a:ext cx="7374890" cy="4846320"/>
            <a:chOff x="225552" y="4451603"/>
            <a:chExt cx="7374890" cy="4846320"/>
          </a:xfrm>
        </p:grpSpPr>
        <p:pic>
          <p:nvPicPr>
            <p:cNvPr id="33" name="object 3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5552" y="5507735"/>
              <a:ext cx="7374635" cy="3790187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1772" y="5543550"/>
              <a:ext cx="7248855" cy="3663809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57009" y="5538787"/>
              <a:ext cx="7258684" cy="3673475"/>
            </a:xfrm>
            <a:custGeom>
              <a:avLst/>
              <a:gdLst/>
              <a:ahLst/>
              <a:cxnLst/>
              <a:rect l="l" t="t" r="r" b="b"/>
              <a:pathLst>
                <a:path w="7258684" h="3673475">
                  <a:moveTo>
                    <a:pt x="0" y="0"/>
                  </a:moveTo>
                  <a:lnTo>
                    <a:pt x="7258392" y="0"/>
                  </a:lnTo>
                  <a:lnTo>
                    <a:pt x="7258392" y="3673348"/>
                  </a:lnTo>
                  <a:lnTo>
                    <a:pt x="0" y="367334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817888" y="6453314"/>
              <a:ext cx="1198880" cy="325120"/>
            </a:xfrm>
            <a:custGeom>
              <a:avLst/>
              <a:gdLst/>
              <a:ahLst/>
              <a:cxnLst/>
              <a:rect l="l" t="t" r="r" b="b"/>
              <a:pathLst>
                <a:path w="1198879" h="325120">
                  <a:moveTo>
                    <a:pt x="1198880" y="0"/>
                  </a:moveTo>
                  <a:lnTo>
                    <a:pt x="0" y="0"/>
                  </a:lnTo>
                  <a:lnTo>
                    <a:pt x="0" y="325120"/>
                  </a:lnTo>
                  <a:lnTo>
                    <a:pt x="1198880" y="325120"/>
                  </a:lnTo>
                  <a:lnTo>
                    <a:pt x="11988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61772" y="5554167"/>
              <a:ext cx="7248855" cy="226199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4272470" y="5549379"/>
              <a:ext cx="1234440" cy="226695"/>
            </a:xfrm>
            <a:custGeom>
              <a:avLst/>
              <a:gdLst/>
              <a:ahLst/>
              <a:cxnLst/>
              <a:rect l="l" t="t" r="r" b="b"/>
              <a:pathLst>
                <a:path w="1234439" h="226695">
                  <a:moveTo>
                    <a:pt x="1234439" y="0"/>
                  </a:moveTo>
                  <a:lnTo>
                    <a:pt x="0" y="0"/>
                  </a:lnTo>
                  <a:lnTo>
                    <a:pt x="0" y="226212"/>
                  </a:lnTo>
                  <a:lnTo>
                    <a:pt x="1234439" y="226212"/>
                  </a:lnTo>
                  <a:lnTo>
                    <a:pt x="1234439" y="0"/>
                  </a:lnTo>
                  <a:close/>
                </a:path>
              </a:pathLst>
            </a:custGeom>
            <a:solidFill>
              <a:srgbClr val="0139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431470" y="5608840"/>
              <a:ext cx="466090" cy="107950"/>
            </a:xfrm>
            <a:custGeom>
              <a:avLst/>
              <a:gdLst/>
              <a:ahLst/>
              <a:cxnLst/>
              <a:rect l="l" t="t" r="r" b="b"/>
              <a:pathLst>
                <a:path w="466090" h="107950">
                  <a:moveTo>
                    <a:pt x="465658" y="0"/>
                  </a:moveTo>
                  <a:lnTo>
                    <a:pt x="0" y="0"/>
                  </a:lnTo>
                  <a:lnTo>
                    <a:pt x="0" y="107873"/>
                  </a:lnTo>
                  <a:lnTo>
                    <a:pt x="465658" y="107873"/>
                  </a:lnTo>
                  <a:lnTo>
                    <a:pt x="4656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15312" y="4471415"/>
              <a:ext cx="4154423" cy="103936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97607" y="4451603"/>
              <a:ext cx="4040123" cy="1135379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2146960" y="4502327"/>
              <a:ext cx="4037965" cy="923925"/>
            </a:xfrm>
            <a:custGeom>
              <a:avLst/>
              <a:gdLst/>
              <a:ahLst/>
              <a:cxnLst/>
              <a:rect l="l" t="t" r="r" b="b"/>
              <a:pathLst>
                <a:path w="4037965" h="923925">
                  <a:moveTo>
                    <a:pt x="4037406" y="0"/>
                  </a:moveTo>
                  <a:lnTo>
                    <a:pt x="0" y="0"/>
                  </a:lnTo>
                  <a:lnTo>
                    <a:pt x="0" y="923328"/>
                  </a:lnTo>
                  <a:lnTo>
                    <a:pt x="4037406" y="923328"/>
                  </a:lnTo>
                  <a:lnTo>
                    <a:pt x="40374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146960" y="4502327"/>
              <a:ext cx="4037965" cy="923925"/>
            </a:xfrm>
            <a:custGeom>
              <a:avLst/>
              <a:gdLst/>
              <a:ahLst/>
              <a:cxnLst/>
              <a:rect l="l" t="t" r="r" b="b"/>
              <a:pathLst>
                <a:path w="4037965" h="923925">
                  <a:moveTo>
                    <a:pt x="0" y="0"/>
                  </a:moveTo>
                  <a:lnTo>
                    <a:pt x="4037406" y="0"/>
                  </a:lnTo>
                  <a:lnTo>
                    <a:pt x="4037406" y="923328"/>
                  </a:lnTo>
                  <a:lnTo>
                    <a:pt x="0" y="923328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2349098" y="4520110"/>
            <a:ext cx="3630929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1: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Log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 to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u="sng" spc="-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800" b="1" u="none" spc="-35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800" u="none" spc="-25" dirty="0">
                <a:latin typeface="Calibri"/>
                <a:cs typeface="Calibri"/>
              </a:rPr>
              <a:t>and </a:t>
            </a:r>
            <a:r>
              <a:rPr sz="1800" u="none" dirty="0">
                <a:latin typeface="Calibri"/>
                <a:cs typeface="Calibri"/>
              </a:rPr>
              <a:t>click</a:t>
            </a:r>
            <a:r>
              <a:rPr sz="1800" u="none" spc="-1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on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the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red</a:t>
            </a:r>
            <a:r>
              <a:rPr sz="1800" b="1" u="none" spc="-3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notification</a:t>
            </a:r>
            <a:r>
              <a:rPr sz="1800" b="1" u="none" spc="-70" dirty="0">
                <a:latin typeface="Calibri"/>
                <a:cs typeface="Calibri"/>
              </a:rPr>
              <a:t> </a:t>
            </a:r>
            <a:r>
              <a:rPr sz="1800" b="1" u="none" dirty="0">
                <a:latin typeface="Calibri"/>
                <a:cs typeface="Calibri"/>
              </a:rPr>
              <a:t>icon</a:t>
            </a:r>
            <a:r>
              <a:rPr sz="1800" b="1" u="none" spc="-40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in</a:t>
            </a:r>
            <a:r>
              <a:rPr sz="1800" u="none" spc="-20" dirty="0">
                <a:latin typeface="Calibri"/>
                <a:cs typeface="Calibri"/>
              </a:rPr>
              <a:t> </a:t>
            </a:r>
            <a:r>
              <a:rPr sz="1800" u="none" spc="-25" dirty="0">
                <a:latin typeface="Calibri"/>
                <a:cs typeface="Calibri"/>
              </a:rPr>
              <a:t>the </a:t>
            </a:r>
            <a:r>
              <a:rPr sz="1800" u="none" dirty="0">
                <a:latin typeface="Calibri"/>
                <a:cs typeface="Calibri"/>
              </a:rPr>
              <a:t>top</a:t>
            </a:r>
            <a:r>
              <a:rPr sz="1800" u="none" spc="-35" dirty="0">
                <a:latin typeface="Calibri"/>
                <a:cs typeface="Calibri"/>
              </a:rPr>
              <a:t> </a:t>
            </a:r>
            <a:r>
              <a:rPr sz="1800" u="none" dirty="0">
                <a:latin typeface="Calibri"/>
                <a:cs typeface="Calibri"/>
              </a:rPr>
              <a:t>right</a:t>
            </a:r>
            <a:r>
              <a:rPr sz="1800" u="none" spc="-30" dirty="0">
                <a:latin typeface="Calibri"/>
                <a:cs typeface="Calibri"/>
              </a:rPr>
              <a:t> </a:t>
            </a:r>
            <a:r>
              <a:rPr sz="1800" u="none" spc="-10" dirty="0">
                <a:latin typeface="Calibri"/>
                <a:cs typeface="Calibri"/>
              </a:rPr>
              <a:t>corner.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4889703" y="5088635"/>
            <a:ext cx="2257425" cy="879475"/>
            <a:chOff x="4889703" y="5088635"/>
            <a:chExt cx="2257425" cy="879475"/>
          </a:xfrm>
        </p:grpSpPr>
        <p:pic>
          <p:nvPicPr>
            <p:cNvPr id="46" name="object 46" descr="þÿ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910072" y="5088635"/>
              <a:ext cx="1229867" cy="62331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944245" y="51232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4">
                  <a:moveTo>
                    <a:pt x="44627" y="0"/>
                  </a:moveTo>
                  <a:lnTo>
                    <a:pt x="0" y="186296"/>
                  </a:lnTo>
                  <a:lnTo>
                    <a:pt x="898131" y="401421"/>
                  </a:lnTo>
                  <a:lnTo>
                    <a:pt x="875817" y="494576"/>
                  </a:lnTo>
                  <a:lnTo>
                    <a:pt x="1106728" y="352907"/>
                  </a:lnTo>
                  <a:lnTo>
                    <a:pt x="965060" y="121983"/>
                  </a:lnTo>
                  <a:lnTo>
                    <a:pt x="942759" y="215138"/>
                  </a:lnTo>
                  <a:lnTo>
                    <a:pt x="44627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5944245" y="5123284"/>
              <a:ext cx="1106805" cy="494665"/>
            </a:xfrm>
            <a:custGeom>
              <a:avLst/>
              <a:gdLst/>
              <a:ahLst/>
              <a:cxnLst/>
              <a:rect l="l" t="t" r="r" b="b"/>
              <a:pathLst>
                <a:path w="1106804" h="494664">
                  <a:moveTo>
                    <a:pt x="44627" y="0"/>
                  </a:moveTo>
                  <a:lnTo>
                    <a:pt x="942759" y="215138"/>
                  </a:lnTo>
                  <a:lnTo>
                    <a:pt x="965060" y="121983"/>
                  </a:lnTo>
                  <a:lnTo>
                    <a:pt x="1106728" y="352907"/>
                  </a:lnTo>
                  <a:lnTo>
                    <a:pt x="875817" y="494576"/>
                  </a:lnTo>
                  <a:lnTo>
                    <a:pt x="898131" y="401421"/>
                  </a:lnTo>
                  <a:lnTo>
                    <a:pt x="0" y="186296"/>
                  </a:lnTo>
                  <a:lnTo>
                    <a:pt x="44627" y="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89703" y="5753125"/>
              <a:ext cx="2257346" cy="214407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5481599" y="5775578"/>
              <a:ext cx="466090" cy="107950"/>
            </a:xfrm>
            <a:custGeom>
              <a:avLst/>
              <a:gdLst/>
              <a:ahLst/>
              <a:cxnLst/>
              <a:rect l="l" t="t" r="r" b="b"/>
              <a:pathLst>
                <a:path w="466089" h="107950">
                  <a:moveTo>
                    <a:pt x="465658" y="0"/>
                  </a:moveTo>
                  <a:lnTo>
                    <a:pt x="0" y="0"/>
                  </a:lnTo>
                  <a:lnTo>
                    <a:pt x="0" y="107873"/>
                  </a:lnTo>
                  <a:lnTo>
                    <a:pt x="465658" y="107873"/>
                  </a:lnTo>
                  <a:lnTo>
                    <a:pt x="4656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spc="-25" dirty="0"/>
              <a:t>8</a:t>
            </a:fld>
            <a:endParaRPr spc="-2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669249" y="1439494"/>
            <a:ext cx="443357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lang="en-US" sz="1400" dirty="0">
                <a:latin typeface="Calibri"/>
                <a:cs typeface="Calibri"/>
              </a:rPr>
              <a:t>Atlanta Area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COUNCIL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615696" y="1726692"/>
            <a:ext cx="7132320" cy="4178935"/>
            <a:chOff x="615696" y="1726692"/>
            <a:chExt cx="7132320" cy="4178935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5696" y="1726692"/>
              <a:ext cx="5487923" cy="417880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52380" y="1761909"/>
              <a:ext cx="5360840" cy="4053852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47623" y="1757146"/>
              <a:ext cx="5370830" cy="4064000"/>
            </a:xfrm>
            <a:custGeom>
              <a:avLst/>
              <a:gdLst/>
              <a:ahLst/>
              <a:cxnLst/>
              <a:rect l="l" t="t" r="r" b="b"/>
              <a:pathLst>
                <a:path w="5370830" h="4064000">
                  <a:moveTo>
                    <a:pt x="0" y="0"/>
                  </a:moveTo>
                  <a:lnTo>
                    <a:pt x="5370372" y="0"/>
                  </a:lnTo>
                  <a:lnTo>
                    <a:pt x="5370372" y="4063390"/>
                  </a:lnTo>
                  <a:lnTo>
                    <a:pt x="0" y="406339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29428" y="2770632"/>
              <a:ext cx="2363723" cy="214731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23331" y="2750820"/>
              <a:ext cx="2424683" cy="2232659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359882" y="2802280"/>
              <a:ext cx="2247900" cy="2031364"/>
            </a:xfrm>
            <a:custGeom>
              <a:avLst/>
              <a:gdLst/>
              <a:ahLst/>
              <a:cxnLst/>
              <a:rect l="l" t="t" r="r" b="b"/>
              <a:pathLst>
                <a:path w="2247900" h="2031364">
                  <a:moveTo>
                    <a:pt x="2247811" y="0"/>
                  </a:moveTo>
                  <a:lnTo>
                    <a:pt x="0" y="0"/>
                  </a:lnTo>
                  <a:lnTo>
                    <a:pt x="0" y="2031326"/>
                  </a:lnTo>
                  <a:lnTo>
                    <a:pt x="2247811" y="2031326"/>
                  </a:lnTo>
                  <a:lnTo>
                    <a:pt x="22478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359882" y="2802280"/>
              <a:ext cx="2247900" cy="2031364"/>
            </a:xfrm>
            <a:custGeom>
              <a:avLst/>
              <a:gdLst/>
              <a:ahLst/>
              <a:cxnLst/>
              <a:rect l="l" t="t" r="r" b="b"/>
              <a:pathLst>
                <a:path w="2247900" h="2031364">
                  <a:moveTo>
                    <a:pt x="0" y="0"/>
                  </a:moveTo>
                  <a:lnTo>
                    <a:pt x="2247811" y="0"/>
                  </a:lnTo>
                  <a:lnTo>
                    <a:pt x="2247811" y="2031326"/>
                  </a:lnTo>
                  <a:lnTo>
                    <a:pt x="0" y="2031326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5364645" y="2820054"/>
            <a:ext cx="2238375" cy="194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20" marR="116839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2: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pop-</a:t>
            </a:r>
            <a:r>
              <a:rPr sz="1800" dirty="0">
                <a:latin typeface="Calibri"/>
                <a:cs typeface="Calibri"/>
              </a:rPr>
              <a:t>up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display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showing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spc="-10" dirty="0">
                <a:latin typeface="Calibri"/>
                <a:cs typeface="Calibri"/>
              </a:rPr>
              <a:t>registration(s)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renew. </a:t>
            </a:r>
            <a:r>
              <a:rPr sz="1800" dirty="0">
                <a:latin typeface="Calibri"/>
                <a:cs typeface="Calibri"/>
              </a:rPr>
              <a:t>If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adults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have </a:t>
            </a:r>
            <a:r>
              <a:rPr sz="1800" dirty="0">
                <a:latin typeface="Calibri"/>
                <a:cs typeface="Calibri"/>
              </a:rPr>
              <a:t>Multiple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registrations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other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units,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show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here.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0" name="object 40" descr="þÿ"/>
          <p:cNvGrpSpPr/>
          <p:nvPr/>
        </p:nvGrpSpPr>
        <p:grpSpPr>
          <a:xfrm>
            <a:off x="5256276" y="4698492"/>
            <a:ext cx="693420" cy="896619"/>
            <a:chOff x="5256276" y="4698492"/>
            <a:chExt cx="693420" cy="896619"/>
          </a:xfrm>
        </p:grpSpPr>
        <p:pic>
          <p:nvPicPr>
            <p:cNvPr id="41" name="object 41" descr="þÿ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256276" y="4698492"/>
              <a:ext cx="693419" cy="896111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93409" y="4733777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60">
                  <a:moveTo>
                    <a:pt x="399249" y="0"/>
                  </a:moveTo>
                  <a:lnTo>
                    <a:pt x="84340" y="555663"/>
                  </a:lnTo>
                  <a:lnTo>
                    <a:pt x="0" y="507860"/>
                  </a:lnTo>
                  <a:lnTo>
                    <a:pt x="73088" y="772160"/>
                  </a:lnTo>
                  <a:lnTo>
                    <a:pt x="337388" y="699071"/>
                  </a:lnTo>
                  <a:lnTo>
                    <a:pt x="253034" y="651268"/>
                  </a:lnTo>
                  <a:lnTo>
                    <a:pt x="567944" y="95605"/>
                  </a:lnTo>
                  <a:lnTo>
                    <a:pt x="39924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293409" y="4733777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60">
                  <a:moveTo>
                    <a:pt x="567944" y="95605"/>
                  </a:moveTo>
                  <a:lnTo>
                    <a:pt x="253034" y="651268"/>
                  </a:lnTo>
                  <a:lnTo>
                    <a:pt x="337388" y="699071"/>
                  </a:lnTo>
                  <a:lnTo>
                    <a:pt x="73088" y="772160"/>
                  </a:lnTo>
                  <a:lnTo>
                    <a:pt x="0" y="507860"/>
                  </a:lnTo>
                  <a:lnTo>
                    <a:pt x="84340" y="555663"/>
                  </a:lnTo>
                  <a:lnTo>
                    <a:pt x="399249" y="0"/>
                  </a:lnTo>
                  <a:lnTo>
                    <a:pt x="567944" y="95605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4" name="object 44"/>
          <p:cNvGrpSpPr/>
          <p:nvPr/>
        </p:nvGrpSpPr>
        <p:grpSpPr>
          <a:xfrm>
            <a:off x="387095" y="6016752"/>
            <a:ext cx="6181725" cy="4020820"/>
            <a:chOff x="387095" y="6016752"/>
            <a:chExt cx="6181725" cy="4020820"/>
          </a:xfrm>
        </p:grpSpPr>
        <p:pic>
          <p:nvPicPr>
            <p:cNvPr id="45" name="object 4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87095" y="6016752"/>
              <a:ext cx="3035807" cy="402031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2541" y="6052573"/>
              <a:ext cx="2910255" cy="3894612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417779" y="6047816"/>
              <a:ext cx="2920365" cy="3904615"/>
            </a:xfrm>
            <a:custGeom>
              <a:avLst/>
              <a:gdLst/>
              <a:ahLst/>
              <a:cxnLst/>
              <a:rect l="l" t="t" r="r" b="b"/>
              <a:pathLst>
                <a:path w="2920365" h="3904615">
                  <a:moveTo>
                    <a:pt x="0" y="0"/>
                  </a:moveTo>
                  <a:lnTo>
                    <a:pt x="2919793" y="0"/>
                  </a:lnTo>
                  <a:lnTo>
                    <a:pt x="2919793" y="3904145"/>
                  </a:lnTo>
                  <a:lnTo>
                    <a:pt x="0" y="390414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541776" y="6870191"/>
              <a:ext cx="3026663" cy="1594103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616451" y="6850380"/>
              <a:ext cx="2932175" cy="1684019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3573525" y="6901522"/>
              <a:ext cx="2910840" cy="1477645"/>
            </a:xfrm>
            <a:custGeom>
              <a:avLst/>
              <a:gdLst/>
              <a:ahLst/>
              <a:cxnLst/>
              <a:rect l="l" t="t" r="r" b="b"/>
              <a:pathLst>
                <a:path w="2910840" h="1477645">
                  <a:moveTo>
                    <a:pt x="2910268" y="0"/>
                  </a:moveTo>
                  <a:lnTo>
                    <a:pt x="0" y="0"/>
                  </a:lnTo>
                  <a:lnTo>
                    <a:pt x="0" y="1477327"/>
                  </a:lnTo>
                  <a:lnTo>
                    <a:pt x="2910268" y="1477327"/>
                  </a:lnTo>
                  <a:lnTo>
                    <a:pt x="2910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3573525" y="6901522"/>
              <a:ext cx="2910840" cy="1477645"/>
            </a:xfrm>
            <a:custGeom>
              <a:avLst/>
              <a:gdLst/>
              <a:ahLst/>
              <a:cxnLst/>
              <a:rect l="l" t="t" r="r" b="b"/>
              <a:pathLst>
                <a:path w="2910840" h="1477645">
                  <a:moveTo>
                    <a:pt x="0" y="0"/>
                  </a:moveTo>
                  <a:lnTo>
                    <a:pt x="2910268" y="0"/>
                  </a:lnTo>
                  <a:lnTo>
                    <a:pt x="2910268" y="1477327"/>
                  </a:lnTo>
                  <a:lnTo>
                    <a:pt x="0" y="1477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3766627" y="6919301"/>
            <a:ext cx="252476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For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adults: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10" dirty="0">
                <a:latin typeface="Calibri"/>
                <a:cs typeface="Calibri"/>
              </a:rPr>
              <a:t> pop-</a:t>
            </a:r>
            <a:r>
              <a:rPr sz="1800" dirty="0">
                <a:latin typeface="Calibri"/>
                <a:cs typeface="Calibri"/>
              </a:rPr>
              <a:t>up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display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require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 </a:t>
            </a:r>
            <a:r>
              <a:rPr sz="1800" spc="-10" dirty="0">
                <a:latin typeface="Calibri"/>
                <a:cs typeface="Calibri"/>
              </a:rPr>
              <a:t>acknowledgment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they </a:t>
            </a:r>
            <a:r>
              <a:rPr sz="1800" dirty="0">
                <a:latin typeface="Calibri"/>
                <a:cs typeface="Calibri"/>
              </a:rPr>
              <a:t>agree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with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Terms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spc="-10" dirty="0">
                <a:latin typeface="Calibri"/>
                <a:cs typeface="Calibri"/>
              </a:rPr>
              <a:t>Conditions.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3" name="object 53" descr="þÿ"/>
          <p:cNvGrpSpPr/>
          <p:nvPr/>
        </p:nvGrpSpPr>
        <p:grpSpPr>
          <a:xfrm>
            <a:off x="3221735" y="8221980"/>
            <a:ext cx="693420" cy="896619"/>
            <a:chOff x="3221735" y="8221980"/>
            <a:chExt cx="693420" cy="896619"/>
          </a:xfrm>
        </p:grpSpPr>
        <p:pic>
          <p:nvPicPr>
            <p:cNvPr id="54" name="object 54" descr="þÿ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221735" y="8221980"/>
              <a:ext cx="693419" cy="896111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3258164" y="8257519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59">
                  <a:moveTo>
                    <a:pt x="399249" y="0"/>
                  </a:moveTo>
                  <a:lnTo>
                    <a:pt x="84340" y="555663"/>
                  </a:lnTo>
                  <a:lnTo>
                    <a:pt x="0" y="507860"/>
                  </a:lnTo>
                  <a:lnTo>
                    <a:pt x="73088" y="772160"/>
                  </a:lnTo>
                  <a:lnTo>
                    <a:pt x="337388" y="699071"/>
                  </a:lnTo>
                  <a:lnTo>
                    <a:pt x="253034" y="651268"/>
                  </a:lnTo>
                  <a:lnTo>
                    <a:pt x="567943" y="95605"/>
                  </a:lnTo>
                  <a:lnTo>
                    <a:pt x="39924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258164" y="8257519"/>
              <a:ext cx="568325" cy="772160"/>
            </a:xfrm>
            <a:custGeom>
              <a:avLst/>
              <a:gdLst/>
              <a:ahLst/>
              <a:cxnLst/>
              <a:rect l="l" t="t" r="r" b="b"/>
              <a:pathLst>
                <a:path w="568325" h="772159">
                  <a:moveTo>
                    <a:pt x="567943" y="95605"/>
                  </a:moveTo>
                  <a:lnTo>
                    <a:pt x="253034" y="651268"/>
                  </a:lnTo>
                  <a:lnTo>
                    <a:pt x="337388" y="699071"/>
                  </a:lnTo>
                  <a:lnTo>
                    <a:pt x="73088" y="772160"/>
                  </a:lnTo>
                  <a:lnTo>
                    <a:pt x="0" y="507860"/>
                  </a:lnTo>
                  <a:lnTo>
                    <a:pt x="84340" y="555663"/>
                  </a:lnTo>
                  <a:lnTo>
                    <a:pt x="399249" y="0"/>
                  </a:lnTo>
                  <a:lnTo>
                    <a:pt x="567943" y="95605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spc="-25" dirty="0"/>
              <a:t>9</a:t>
            </a:fld>
            <a:endParaRPr spc="-2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669249" y="1439494"/>
            <a:ext cx="443357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lang="en-US" sz="1400" dirty="0">
                <a:latin typeface="Calibri"/>
                <a:cs typeface="Calibri"/>
              </a:rPr>
              <a:t>Atlanta Area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COUNCIL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52043" y="1658112"/>
            <a:ext cx="7367270" cy="4320540"/>
            <a:chOff x="352043" y="1658112"/>
            <a:chExt cx="7367270" cy="432054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52043" y="1658112"/>
              <a:ext cx="4614671" cy="432053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87390" y="1694078"/>
              <a:ext cx="4490132" cy="419455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82625" y="1689303"/>
              <a:ext cx="4500245" cy="4204335"/>
            </a:xfrm>
            <a:custGeom>
              <a:avLst/>
              <a:gdLst/>
              <a:ahLst/>
              <a:cxnLst/>
              <a:rect l="l" t="t" r="r" b="b"/>
              <a:pathLst>
                <a:path w="4500245" h="4204335">
                  <a:moveTo>
                    <a:pt x="0" y="0"/>
                  </a:moveTo>
                  <a:lnTo>
                    <a:pt x="4499660" y="0"/>
                  </a:lnTo>
                  <a:lnTo>
                    <a:pt x="4499660" y="4204093"/>
                  </a:lnTo>
                  <a:lnTo>
                    <a:pt x="0" y="4204093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08932" y="2770632"/>
              <a:ext cx="3284219" cy="147065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431791" y="2750819"/>
              <a:ext cx="3287267" cy="1548383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439920" y="2802280"/>
              <a:ext cx="3168015" cy="1354455"/>
            </a:xfrm>
            <a:custGeom>
              <a:avLst/>
              <a:gdLst/>
              <a:ahLst/>
              <a:cxnLst/>
              <a:rect l="l" t="t" r="r" b="b"/>
              <a:pathLst>
                <a:path w="3168015" h="1354454">
                  <a:moveTo>
                    <a:pt x="3167786" y="0"/>
                  </a:moveTo>
                  <a:lnTo>
                    <a:pt x="0" y="0"/>
                  </a:lnTo>
                  <a:lnTo>
                    <a:pt x="0" y="1354213"/>
                  </a:lnTo>
                  <a:lnTo>
                    <a:pt x="3167786" y="1354213"/>
                  </a:lnTo>
                  <a:lnTo>
                    <a:pt x="31677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439920" y="2802280"/>
              <a:ext cx="3168015" cy="1354455"/>
            </a:xfrm>
            <a:custGeom>
              <a:avLst/>
              <a:gdLst/>
              <a:ahLst/>
              <a:cxnLst/>
              <a:rect l="l" t="t" r="r" b="b"/>
              <a:pathLst>
                <a:path w="3168015" h="1354454">
                  <a:moveTo>
                    <a:pt x="0" y="0"/>
                  </a:moveTo>
                  <a:lnTo>
                    <a:pt x="3167786" y="0"/>
                  </a:lnTo>
                  <a:lnTo>
                    <a:pt x="3167786" y="1354213"/>
                  </a:lnTo>
                  <a:lnTo>
                    <a:pt x="0" y="1354213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4567704" y="2820054"/>
            <a:ext cx="2912745" cy="12776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2540" algn="ctr">
              <a:lnSpc>
                <a:spcPct val="100200"/>
              </a:lnSpc>
              <a:spcBef>
                <a:spcPts val="95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3: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Proceed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check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out. </a:t>
            </a:r>
            <a:r>
              <a:rPr sz="1600" i="1" dirty="0">
                <a:latin typeface="Calibri"/>
                <a:cs typeface="Calibri"/>
              </a:rPr>
              <a:t>Note:</a:t>
            </a:r>
            <a:r>
              <a:rPr sz="1600" i="1" spc="-4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The</a:t>
            </a:r>
            <a:r>
              <a:rPr sz="1600" i="1" spc="-4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default</a:t>
            </a:r>
            <a:r>
              <a:rPr sz="1600" i="1" spc="-2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is</a:t>
            </a:r>
            <a:r>
              <a:rPr sz="1600" i="1" spc="-5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to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subscribe</a:t>
            </a:r>
            <a:r>
              <a:rPr sz="1600" i="1" spc="-20" dirty="0">
                <a:latin typeface="Calibri"/>
                <a:cs typeface="Calibri"/>
              </a:rPr>
              <a:t> </a:t>
            </a:r>
            <a:r>
              <a:rPr sz="1600" i="1" spc="-25" dirty="0">
                <a:latin typeface="Calibri"/>
                <a:cs typeface="Calibri"/>
              </a:rPr>
              <a:t>to </a:t>
            </a:r>
            <a:r>
              <a:rPr sz="1600" i="1" dirty="0">
                <a:latin typeface="Calibri"/>
                <a:cs typeface="Calibri"/>
              </a:rPr>
              <a:t>Scout</a:t>
            </a:r>
            <a:r>
              <a:rPr sz="1600" i="1" spc="-1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Life.</a:t>
            </a:r>
            <a:r>
              <a:rPr sz="1600" i="1" spc="-60" dirty="0">
                <a:latin typeface="Calibri"/>
                <a:cs typeface="Calibri"/>
              </a:rPr>
              <a:t> </a:t>
            </a:r>
            <a:r>
              <a:rPr sz="1600" i="1" spc="-20" dirty="0">
                <a:latin typeface="Calibri"/>
                <a:cs typeface="Calibri"/>
              </a:rPr>
              <a:t>You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will</a:t>
            </a:r>
            <a:r>
              <a:rPr sz="1600" i="1" spc="-4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need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to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spc="-10" dirty="0">
                <a:latin typeface="Calibri"/>
                <a:cs typeface="Calibri"/>
              </a:rPr>
              <a:t>uncheck </a:t>
            </a:r>
            <a:r>
              <a:rPr sz="1600" i="1" dirty="0">
                <a:latin typeface="Calibri"/>
                <a:cs typeface="Calibri"/>
              </a:rPr>
              <a:t>the</a:t>
            </a:r>
            <a:r>
              <a:rPr sz="1600" i="1" spc="-3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box</a:t>
            </a:r>
            <a:r>
              <a:rPr sz="1600" i="1" spc="-1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if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you</a:t>
            </a:r>
            <a:r>
              <a:rPr sz="1600" i="1" spc="-1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do</a:t>
            </a:r>
            <a:r>
              <a:rPr sz="1600" i="1" spc="-2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not</a:t>
            </a:r>
            <a:r>
              <a:rPr sz="1600" i="1" spc="-5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wish</a:t>
            </a:r>
            <a:r>
              <a:rPr sz="1600" i="1" spc="-25" dirty="0">
                <a:latin typeface="Calibri"/>
                <a:cs typeface="Calibri"/>
              </a:rPr>
              <a:t> to </a:t>
            </a:r>
            <a:r>
              <a:rPr sz="1600" i="1" spc="-10" dirty="0">
                <a:latin typeface="Calibri"/>
                <a:cs typeface="Calibri"/>
              </a:rPr>
              <a:t>subscribe.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950975" y="5715761"/>
            <a:ext cx="6555105" cy="4131945"/>
            <a:chOff x="950975" y="5715761"/>
            <a:chExt cx="6555105" cy="4131945"/>
          </a:xfrm>
        </p:grpSpPr>
        <p:pic>
          <p:nvPicPr>
            <p:cNvPr id="41" name="object 4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033926" y="5725280"/>
              <a:ext cx="3462185" cy="411259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4029151" y="5720524"/>
              <a:ext cx="3472179" cy="4122420"/>
            </a:xfrm>
            <a:custGeom>
              <a:avLst/>
              <a:gdLst/>
              <a:ahLst/>
              <a:cxnLst/>
              <a:rect l="l" t="t" r="r" b="b"/>
              <a:pathLst>
                <a:path w="3472179" h="4122420">
                  <a:moveTo>
                    <a:pt x="0" y="0"/>
                  </a:moveTo>
                  <a:lnTo>
                    <a:pt x="3471722" y="0"/>
                  </a:lnTo>
                  <a:lnTo>
                    <a:pt x="3471722" y="4122127"/>
                  </a:lnTo>
                  <a:lnTo>
                    <a:pt x="0" y="41221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92123" y="7011923"/>
              <a:ext cx="3014471" cy="159410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50975" y="6992111"/>
              <a:ext cx="3145535" cy="1684019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1023137" y="7042924"/>
            <a:ext cx="2898775" cy="147764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4: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Proceed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pay.</a:t>
            </a:r>
            <a:endParaRPr sz="1800">
              <a:latin typeface="Calibri"/>
              <a:cs typeface="Calibri"/>
            </a:endParaRPr>
          </a:p>
          <a:p>
            <a:pPr marL="91440" marR="85090" algn="ct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Individuals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Click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to </a:t>
            </a:r>
            <a:r>
              <a:rPr sz="1800" b="1" dirty="0">
                <a:latin typeface="Calibri"/>
                <a:cs typeface="Calibri"/>
              </a:rPr>
              <a:t>print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for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manual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pay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pay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council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or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pay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</a:t>
            </a:r>
            <a:r>
              <a:rPr sz="1800" spc="5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unit.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51854" y="9484488"/>
            <a:ext cx="1479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18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8860" y="3627120"/>
            <a:ext cx="5320665" cy="4471670"/>
            <a:chOff x="2308860" y="3627120"/>
            <a:chExt cx="5320665" cy="44716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08860" y="3627120"/>
              <a:ext cx="5320283" cy="447141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44343" y="3662476"/>
              <a:ext cx="5195417" cy="434572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339581" y="3657714"/>
              <a:ext cx="5205095" cy="4355465"/>
            </a:xfrm>
            <a:custGeom>
              <a:avLst/>
              <a:gdLst/>
              <a:ahLst/>
              <a:cxnLst/>
              <a:rect l="l" t="t" r="r" b="b"/>
              <a:pathLst>
                <a:path w="5205095" h="4355465">
                  <a:moveTo>
                    <a:pt x="0" y="0"/>
                  </a:moveTo>
                  <a:lnTo>
                    <a:pt x="5204942" y="0"/>
                  </a:lnTo>
                  <a:lnTo>
                    <a:pt x="5204942" y="4355249"/>
                  </a:lnTo>
                  <a:lnTo>
                    <a:pt x="0" y="435524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8" name="object 8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4" name="object 14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588264" y="1647444"/>
            <a:ext cx="5975985" cy="1595755"/>
            <a:chOff x="588264" y="1647444"/>
            <a:chExt cx="5975985" cy="1595755"/>
          </a:xfrm>
        </p:grpSpPr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88264" y="1647444"/>
              <a:ext cx="2386583" cy="159562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24230" y="1682724"/>
              <a:ext cx="2261208" cy="1471098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19467" y="1677949"/>
              <a:ext cx="2270760" cy="1480820"/>
            </a:xfrm>
            <a:custGeom>
              <a:avLst/>
              <a:gdLst/>
              <a:ahLst/>
              <a:cxnLst/>
              <a:rect l="l" t="t" r="r" b="b"/>
              <a:pathLst>
                <a:path w="2270760" h="1480820">
                  <a:moveTo>
                    <a:pt x="0" y="0"/>
                  </a:moveTo>
                  <a:lnTo>
                    <a:pt x="2270734" y="0"/>
                  </a:lnTo>
                  <a:lnTo>
                    <a:pt x="2270734" y="1480629"/>
                  </a:lnTo>
                  <a:lnTo>
                    <a:pt x="0" y="148062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645664" y="2055876"/>
              <a:ext cx="3890771" cy="76199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71571" y="2036064"/>
              <a:ext cx="3892295" cy="861059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2677477" y="2086432"/>
            <a:ext cx="3775075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655320" marR="151765" indent="-498475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5: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pop-</a:t>
            </a:r>
            <a:r>
              <a:rPr sz="1800" dirty="0">
                <a:latin typeface="Calibri"/>
                <a:cs typeface="Calibri"/>
              </a:rPr>
              <a:t>up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display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paperwork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downloading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95656" y="4407408"/>
            <a:ext cx="2263140" cy="1958339"/>
            <a:chOff x="295656" y="4407408"/>
            <a:chExt cx="2263140" cy="1958339"/>
          </a:xfrm>
        </p:grpSpPr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95656" y="4425696"/>
              <a:ext cx="2260091" cy="187147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41376" y="4407408"/>
              <a:ext cx="2217419" cy="1958339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326631" y="4457572"/>
            <a:ext cx="2145030" cy="175450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78435" marR="17399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6: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Submit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this </a:t>
            </a:r>
            <a:r>
              <a:rPr sz="1800" dirty="0">
                <a:latin typeface="Calibri"/>
                <a:cs typeface="Calibri"/>
              </a:rPr>
              <a:t>paperwork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dirty="0">
                <a:latin typeface="Calibri"/>
                <a:cs typeface="Calibri"/>
              </a:rPr>
              <a:t>payment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lang="en-US" sz="1800" dirty="0">
                <a:latin typeface="Calibri"/>
                <a:cs typeface="Calibri"/>
              </a:rPr>
              <a:t>Atlanta Area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Council.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below 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more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details.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136778" y="8725980"/>
            <a:ext cx="7492365" cy="1264920"/>
            <a:chOff x="152400" y="8737092"/>
            <a:chExt cx="7492365" cy="1264920"/>
          </a:xfrm>
        </p:grpSpPr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2400" y="8747760"/>
              <a:ext cx="7472171" cy="119329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6784" y="8737092"/>
              <a:ext cx="7467599" cy="1264919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82880" y="8779319"/>
              <a:ext cx="7357109" cy="1077595"/>
            </a:xfrm>
            <a:custGeom>
              <a:avLst/>
              <a:gdLst/>
              <a:ahLst/>
              <a:cxnLst/>
              <a:rect l="l" t="t" r="r" b="b"/>
              <a:pathLst>
                <a:path w="7357109" h="1077595">
                  <a:moveTo>
                    <a:pt x="7356881" y="0"/>
                  </a:moveTo>
                  <a:lnTo>
                    <a:pt x="0" y="0"/>
                  </a:lnTo>
                  <a:lnTo>
                    <a:pt x="0" y="1077214"/>
                  </a:lnTo>
                  <a:lnTo>
                    <a:pt x="7356881" y="1077214"/>
                  </a:lnTo>
                  <a:lnTo>
                    <a:pt x="7356881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82880" y="8779319"/>
              <a:ext cx="7357109" cy="1077595"/>
            </a:xfrm>
            <a:custGeom>
              <a:avLst/>
              <a:gdLst/>
              <a:ahLst/>
              <a:cxnLst/>
              <a:rect l="l" t="t" r="r" b="b"/>
              <a:pathLst>
                <a:path w="7357109" h="1077595">
                  <a:moveTo>
                    <a:pt x="0" y="0"/>
                  </a:moveTo>
                  <a:lnTo>
                    <a:pt x="7356881" y="0"/>
                  </a:lnTo>
                  <a:lnTo>
                    <a:pt x="7356881" y="1077214"/>
                  </a:lnTo>
                  <a:lnTo>
                    <a:pt x="0" y="1077214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324658" y="8800141"/>
            <a:ext cx="70853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4595" marR="5080" indent="-247523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Calibri"/>
                <a:cs typeface="Calibri"/>
              </a:rPr>
              <a:t>Deliver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check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cash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along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this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printout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directly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lang="en-US" sz="1600" dirty="0">
                <a:latin typeface="Calibri"/>
                <a:cs typeface="Calibri"/>
              </a:rPr>
              <a:t>Atlanta Area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Council </a:t>
            </a:r>
            <a:r>
              <a:rPr sz="1600" dirty="0">
                <a:latin typeface="Calibri"/>
                <a:cs typeface="Calibri"/>
              </a:rPr>
              <a:t>Service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25" dirty="0">
                <a:latin typeface="Calibri"/>
                <a:cs typeface="Calibri"/>
              </a:rPr>
              <a:t>Center,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mail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25" dirty="0">
                <a:latin typeface="Calibri"/>
                <a:cs typeface="Calibri"/>
              </a:rPr>
              <a:t>to:</a:t>
            </a:r>
            <a:endParaRPr sz="1600" dirty="0">
              <a:latin typeface="Calibri"/>
              <a:cs typeface="Calibri"/>
            </a:endParaRPr>
          </a:p>
          <a:p>
            <a:pPr marL="2697480">
              <a:lnSpc>
                <a:spcPct val="100000"/>
              </a:lnSpc>
            </a:pPr>
            <a:r>
              <a:rPr lang="en-US" sz="1600" b="1" dirty="0">
                <a:latin typeface="Calibri"/>
                <a:cs typeface="Calibri"/>
              </a:rPr>
              <a:t>Atlanta Area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Council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278071" y="9582329"/>
            <a:ext cx="3894129" cy="2080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lang="en-US" sz="1600" b="1" dirty="0">
                <a:latin typeface="Calibri"/>
                <a:cs typeface="Calibri"/>
              </a:rPr>
              <a:t>1800 Circle 75 Pkwy SE</a:t>
            </a:r>
            <a:r>
              <a:rPr sz="1600" b="1" spc="-50" dirty="0">
                <a:latin typeface="Calibri"/>
                <a:cs typeface="Calibri"/>
              </a:rPr>
              <a:t>,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lang="en-US" sz="1600" b="1" dirty="0">
                <a:latin typeface="Calibri"/>
                <a:cs typeface="Calibri"/>
              </a:rPr>
              <a:t>Atlanta</a:t>
            </a:r>
            <a:r>
              <a:rPr sz="1600" b="1" dirty="0">
                <a:latin typeface="Calibri"/>
                <a:cs typeface="Calibri"/>
              </a:rPr>
              <a:t>,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lang="en-US" sz="1600" b="1" spc="-30" dirty="0">
                <a:latin typeface="Calibri"/>
                <a:cs typeface="Calibri"/>
              </a:rPr>
              <a:t>G</a:t>
            </a:r>
            <a:r>
              <a:rPr sz="1600" b="1" spc="-10" dirty="0">
                <a:latin typeface="Calibri"/>
                <a:cs typeface="Calibri"/>
              </a:rPr>
              <a:t>A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lang="en-US" sz="1600" b="1" spc="-40" dirty="0">
                <a:latin typeface="Calibri"/>
                <a:cs typeface="Calibri"/>
              </a:rPr>
              <a:t>3033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0" name="object 50" descr="$PPTXTitle"/>
          <p:cNvSpPr txBox="1">
            <a:spLocks noGrp="1"/>
          </p:cNvSpPr>
          <p:nvPr>
            <p:ph type="title"/>
          </p:nvPr>
        </p:nvSpPr>
        <p:spPr>
          <a:xfrm>
            <a:off x="204182" y="1017658"/>
            <a:ext cx="7362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1: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spc="-10" dirty="0"/>
              <a:t>INDIVIDUALS</a:t>
            </a:r>
            <a:r>
              <a:rPr spc="-45" dirty="0"/>
              <a:t> </a:t>
            </a:r>
            <a:r>
              <a:rPr dirty="0"/>
              <a:t>RENEW</a:t>
            </a:r>
            <a:r>
              <a:rPr spc="-35" dirty="0"/>
              <a:t> </a:t>
            </a:r>
            <a:r>
              <a:rPr spc="-25" dirty="0"/>
              <a:t>REGISTRATION</a:t>
            </a:r>
            <a:r>
              <a:rPr spc="-5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1669249" y="1411363"/>
            <a:ext cx="443357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WHEN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35" dirty="0">
                <a:latin typeface="Calibri"/>
                <a:cs typeface="Calibri"/>
              </a:rPr>
              <a:t>PAYING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DIRECT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lang="en-US" sz="1400" dirty="0">
                <a:latin typeface="Calibri"/>
                <a:cs typeface="Calibri"/>
              </a:rPr>
              <a:t>Atlanta Area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COUNCIL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167182" y="9484488"/>
            <a:ext cx="1352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19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59535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55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40" dirty="0"/>
              <a:t> </a:t>
            </a:r>
            <a:r>
              <a:rPr dirty="0"/>
              <a:t>RENEWS</a:t>
            </a:r>
            <a:r>
              <a:rPr spc="-55" dirty="0"/>
              <a:t> </a:t>
            </a:r>
            <a:r>
              <a:rPr spc="-10" dirty="0"/>
              <a:t>INDIVIDUAL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361439" y="1465262"/>
            <a:ext cx="5049520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45" dirty="0">
                <a:latin typeface="Calibri"/>
                <a:cs typeface="Calibri"/>
              </a:rPr>
              <a:t>PAYING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ONLINE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CREDIT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CARD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ACH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PAYMENT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220979" y="1950720"/>
            <a:ext cx="7374890" cy="7714615"/>
            <a:chOff x="220979" y="1950720"/>
            <a:chExt cx="7374890" cy="7714615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0979" y="1950720"/>
              <a:ext cx="7374635" cy="378866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7416" y="1986038"/>
              <a:ext cx="7248855" cy="366380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252653" y="1981263"/>
              <a:ext cx="7258684" cy="3673475"/>
            </a:xfrm>
            <a:custGeom>
              <a:avLst/>
              <a:gdLst/>
              <a:ahLst/>
              <a:cxnLst/>
              <a:rect l="l" t="t" r="r" b="b"/>
              <a:pathLst>
                <a:path w="7258684" h="3673475">
                  <a:moveTo>
                    <a:pt x="0" y="0"/>
                  </a:moveTo>
                  <a:lnTo>
                    <a:pt x="7258392" y="0"/>
                  </a:lnTo>
                  <a:lnTo>
                    <a:pt x="7258392" y="3673348"/>
                  </a:lnTo>
                  <a:lnTo>
                    <a:pt x="0" y="367334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0164" y="4846320"/>
              <a:ext cx="2779775" cy="48188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86437" y="4881880"/>
              <a:ext cx="2653230" cy="4694177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81672" y="4877117"/>
              <a:ext cx="2663190" cy="4704080"/>
            </a:xfrm>
            <a:custGeom>
              <a:avLst/>
              <a:gdLst/>
              <a:ahLst/>
              <a:cxnLst/>
              <a:rect l="l" t="t" r="r" b="b"/>
              <a:pathLst>
                <a:path w="2663190" h="4704080">
                  <a:moveTo>
                    <a:pt x="0" y="0"/>
                  </a:moveTo>
                  <a:lnTo>
                    <a:pt x="2662758" y="0"/>
                  </a:lnTo>
                  <a:lnTo>
                    <a:pt x="2662758" y="4703699"/>
                  </a:lnTo>
                  <a:lnTo>
                    <a:pt x="0" y="470369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804159" y="2956560"/>
              <a:ext cx="1198880" cy="243840"/>
            </a:xfrm>
            <a:custGeom>
              <a:avLst/>
              <a:gdLst/>
              <a:ahLst/>
              <a:cxnLst/>
              <a:rect l="l" t="t" r="r" b="b"/>
              <a:pathLst>
                <a:path w="1198879" h="243839">
                  <a:moveTo>
                    <a:pt x="1198880" y="0"/>
                  </a:moveTo>
                  <a:lnTo>
                    <a:pt x="0" y="0"/>
                  </a:lnTo>
                  <a:lnTo>
                    <a:pt x="0" y="243840"/>
                  </a:lnTo>
                  <a:lnTo>
                    <a:pt x="1198880" y="243840"/>
                  </a:lnTo>
                  <a:lnTo>
                    <a:pt x="11988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11395" y="6201155"/>
              <a:ext cx="2473451" cy="76199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88764" y="6878180"/>
              <a:ext cx="1967483" cy="16422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88764" y="6181344"/>
              <a:ext cx="1967483" cy="50507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4342079" y="6231851"/>
            <a:ext cx="2357120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443865" marR="403860" indent="-33655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Log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4311396" y="7040880"/>
            <a:ext cx="2473960" cy="1409700"/>
            <a:chOff x="4311396" y="7040880"/>
            <a:chExt cx="2473960" cy="1409700"/>
          </a:xfrm>
        </p:grpSpPr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311396" y="7060692"/>
              <a:ext cx="2473451" cy="131673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447032" y="7040880"/>
              <a:ext cx="2253995" cy="1409699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4342079" y="7091578"/>
            <a:ext cx="2357120" cy="120078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68605" marR="26162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2: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Menu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button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Organization Manager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7" name="object 4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12</a:t>
            </a:fld>
            <a:endParaRPr sz="105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833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361439" y="1439494"/>
            <a:ext cx="5062220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ONLINE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CREDIT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CARD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ACH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PAYMENT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42900" y="1798320"/>
            <a:ext cx="7132320" cy="4479290"/>
            <a:chOff x="342900" y="1798320"/>
            <a:chExt cx="7132320" cy="447929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42900" y="1798320"/>
              <a:ext cx="7132319" cy="447903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79149" y="1834940"/>
              <a:ext cx="7005858" cy="434509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74383" y="1830184"/>
              <a:ext cx="7015480" cy="4362450"/>
            </a:xfrm>
            <a:custGeom>
              <a:avLst/>
              <a:gdLst/>
              <a:ahLst/>
              <a:cxnLst/>
              <a:rect l="l" t="t" r="r" b="b"/>
              <a:pathLst>
                <a:path w="7015480" h="4362450">
                  <a:moveTo>
                    <a:pt x="0" y="0"/>
                  </a:moveTo>
                  <a:lnTo>
                    <a:pt x="7015378" y="0"/>
                  </a:lnTo>
                  <a:lnTo>
                    <a:pt x="7015378" y="4362018"/>
                  </a:lnTo>
                  <a:lnTo>
                    <a:pt x="0" y="436201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67868" y="3546348"/>
              <a:ext cx="1237487" cy="103936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4923" y="3526536"/>
              <a:ext cx="1153667" cy="1135379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98475" y="3577297"/>
              <a:ext cx="1121410" cy="923925"/>
            </a:xfrm>
            <a:custGeom>
              <a:avLst/>
              <a:gdLst/>
              <a:ahLst/>
              <a:cxnLst/>
              <a:rect l="l" t="t" r="r" b="b"/>
              <a:pathLst>
                <a:path w="1121410" h="923925">
                  <a:moveTo>
                    <a:pt x="1121359" y="0"/>
                  </a:moveTo>
                  <a:lnTo>
                    <a:pt x="0" y="0"/>
                  </a:lnTo>
                  <a:lnTo>
                    <a:pt x="0" y="923328"/>
                  </a:lnTo>
                  <a:lnTo>
                    <a:pt x="1121359" y="923328"/>
                  </a:lnTo>
                  <a:lnTo>
                    <a:pt x="11213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98475" y="3577297"/>
              <a:ext cx="1121410" cy="923925"/>
            </a:xfrm>
            <a:custGeom>
              <a:avLst/>
              <a:gdLst/>
              <a:ahLst/>
              <a:cxnLst/>
              <a:rect l="l" t="t" r="r" b="b"/>
              <a:pathLst>
                <a:path w="1121410" h="923925">
                  <a:moveTo>
                    <a:pt x="0" y="0"/>
                  </a:moveTo>
                  <a:lnTo>
                    <a:pt x="1121359" y="0"/>
                  </a:lnTo>
                  <a:lnTo>
                    <a:pt x="1121359" y="923328"/>
                  </a:lnTo>
                  <a:lnTo>
                    <a:pt x="0" y="92332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698207" y="3595073"/>
            <a:ext cx="7334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3: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on</a:t>
            </a:r>
            <a:endParaRPr sz="1800">
              <a:latin typeface="Calibri"/>
              <a:cs typeface="Calibri"/>
            </a:endParaRPr>
          </a:p>
          <a:p>
            <a:pPr marL="55880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Roster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722376" y="4401311"/>
            <a:ext cx="3418840" cy="1323340"/>
            <a:chOff x="722376" y="4401311"/>
            <a:chExt cx="3418840" cy="1323340"/>
          </a:xfrm>
        </p:grpSpPr>
        <p:pic>
          <p:nvPicPr>
            <p:cNvPr id="41" name="object 41" descr="þÿ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" y="4401311"/>
              <a:ext cx="505967" cy="60502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760357" y="4436262"/>
              <a:ext cx="379730" cy="481965"/>
            </a:xfrm>
            <a:custGeom>
              <a:avLst/>
              <a:gdLst/>
              <a:ahLst/>
              <a:cxnLst/>
              <a:rect l="l" t="t" r="r" b="b"/>
              <a:pathLst>
                <a:path w="379730" h="481964">
                  <a:moveTo>
                    <a:pt x="203415" y="0"/>
                  </a:moveTo>
                  <a:lnTo>
                    <a:pt x="87947" y="267563"/>
                  </a:lnTo>
                  <a:lnTo>
                    <a:pt x="0" y="229615"/>
                  </a:lnTo>
                  <a:lnTo>
                    <a:pt x="99974" y="481393"/>
                  </a:lnTo>
                  <a:lnTo>
                    <a:pt x="351764" y="381419"/>
                  </a:lnTo>
                  <a:lnTo>
                    <a:pt x="263829" y="343471"/>
                  </a:lnTo>
                  <a:lnTo>
                    <a:pt x="379298" y="75907"/>
                  </a:lnTo>
                  <a:lnTo>
                    <a:pt x="203415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60357" y="4436262"/>
              <a:ext cx="379730" cy="481965"/>
            </a:xfrm>
            <a:custGeom>
              <a:avLst/>
              <a:gdLst/>
              <a:ahLst/>
              <a:cxnLst/>
              <a:rect l="l" t="t" r="r" b="b"/>
              <a:pathLst>
                <a:path w="379730" h="481964">
                  <a:moveTo>
                    <a:pt x="379298" y="75907"/>
                  </a:moveTo>
                  <a:lnTo>
                    <a:pt x="263829" y="343471"/>
                  </a:lnTo>
                  <a:lnTo>
                    <a:pt x="351764" y="381419"/>
                  </a:lnTo>
                  <a:lnTo>
                    <a:pt x="99974" y="481393"/>
                  </a:lnTo>
                  <a:lnTo>
                    <a:pt x="0" y="229615"/>
                  </a:lnTo>
                  <a:lnTo>
                    <a:pt x="87947" y="267563"/>
                  </a:lnTo>
                  <a:lnTo>
                    <a:pt x="203415" y="0"/>
                  </a:lnTo>
                  <a:lnTo>
                    <a:pt x="379298" y="75907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56104" y="4608575"/>
              <a:ext cx="1784603" cy="1039367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10968" y="4588763"/>
              <a:ext cx="1728215" cy="1135379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2387942" y="4639271"/>
            <a:ext cx="1668145" cy="92392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86055" marR="179705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4: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Select </a:t>
            </a:r>
            <a:r>
              <a:rPr sz="1800" dirty="0">
                <a:latin typeface="Calibri"/>
                <a:cs typeface="Calibri"/>
              </a:rPr>
              <a:t>members</a:t>
            </a:r>
            <a:r>
              <a:rPr sz="1800" spc="-9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spc="-10" dirty="0">
                <a:latin typeface="Calibri"/>
                <a:cs typeface="Calibri"/>
              </a:rPr>
              <a:t>renew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4739640" y="3322320"/>
            <a:ext cx="1908175" cy="1612900"/>
            <a:chOff x="4739640" y="3322320"/>
            <a:chExt cx="1908175" cy="1612900"/>
          </a:xfrm>
        </p:grpSpPr>
        <p:pic>
          <p:nvPicPr>
            <p:cNvPr id="48" name="object 4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776216" y="3342132"/>
              <a:ext cx="1784603" cy="159257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739640" y="3322320"/>
              <a:ext cx="1908047" cy="1409698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4807534" y="3372993"/>
              <a:ext cx="1668145" cy="1477645"/>
            </a:xfrm>
            <a:custGeom>
              <a:avLst/>
              <a:gdLst/>
              <a:ahLst/>
              <a:cxnLst/>
              <a:rect l="l" t="t" r="r" b="b"/>
              <a:pathLst>
                <a:path w="1668145" h="1477645">
                  <a:moveTo>
                    <a:pt x="1667611" y="0"/>
                  </a:moveTo>
                  <a:lnTo>
                    <a:pt x="0" y="0"/>
                  </a:lnTo>
                  <a:lnTo>
                    <a:pt x="0" y="1477327"/>
                  </a:lnTo>
                  <a:lnTo>
                    <a:pt x="1667611" y="1477327"/>
                  </a:lnTo>
                  <a:lnTo>
                    <a:pt x="16676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4807534" y="3372993"/>
              <a:ext cx="1668145" cy="1477645"/>
            </a:xfrm>
            <a:custGeom>
              <a:avLst/>
              <a:gdLst/>
              <a:ahLst/>
              <a:cxnLst/>
              <a:rect l="l" t="t" r="r" b="b"/>
              <a:pathLst>
                <a:path w="1668145" h="1477645">
                  <a:moveTo>
                    <a:pt x="0" y="0"/>
                  </a:moveTo>
                  <a:lnTo>
                    <a:pt x="1667611" y="0"/>
                  </a:lnTo>
                  <a:lnTo>
                    <a:pt x="1667611" y="1477327"/>
                  </a:lnTo>
                  <a:lnTo>
                    <a:pt x="0" y="1477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4903674" y="3390776"/>
            <a:ext cx="148717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5: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Click </a:t>
            </a:r>
            <a:r>
              <a:rPr sz="1800" dirty="0">
                <a:latin typeface="Calibri"/>
                <a:cs typeface="Calibri"/>
              </a:rPr>
              <a:t>renew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renew </a:t>
            </a:r>
            <a:r>
              <a:rPr sz="1800" spc="-10" dirty="0">
                <a:latin typeface="Calibri"/>
                <a:cs typeface="Calibri"/>
              </a:rPr>
              <a:t>selected members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3" name="object 53" descr="þÿ"/>
          <p:cNvGrpSpPr/>
          <p:nvPr/>
        </p:nvGrpSpPr>
        <p:grpSpPr>
          <a:xfrm>
            <a:off x="3642359" y="3160776"/>
            <a:ext cx="1414780" cy="719455"/>
            <a:chOff x="3642359" y="3160776"/>
            <a:chExt cx="1414780" cy="719455"/>
          </a:xfrm>
        </p:grpSpPr>
        <p:pic>
          <p:nvPicPr>
            <p:cNvPr id="54" name="object 54" descr="þÿ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642359" y="3160776"/>
              <a:ext cx="1414271" cy="719327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3677695" y="3200036"/>
              <a:ext cx="1291590" cy="591820"/>
            </a:xfrm>
            <a:custGeom>
              <a:avLst/>
              <a:gdLst/>
              <a:ahLst/>
              <a:cxnLst/>
              <a:rect l="l" t="t" r="r" b="b"/>
              <a:pathLst>
                <a:path w="1291589" h="591820">
                  <a:moveTo>
                    <a:pt x="253669" y="0"/>
                  </a:moveTo>
                  <a:lnTo>
                    <a:pt x="0" y="144081"/>
                  </a:lnTo>
                  <a:lnTo>
                    <a:pt x="144081" y="397751"/>
                  </a:lnTo>
                  <a:lnTo>
                    <a:pt x="171475" y="298310"/>
                  </a:lnTo>
                  <a:lnTo>
                    <a:pt x="1236662" y="591807"/>
                  </a:lnTo>
                  <a:lnTo>
                    <a:pt x="1291463" y="392937"/>
                  </a:lnTo>
                  <a:lnTo>
                    <a:pt x="226275" y="99440"/>
                  </a:lnTo>
                  <a:lnTo>
                    <a:pt x="25366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677693" y="3200036"/>
              <a:ext cx="1291590" cy="591820"/>
            </a:xfrm>
            <a:custGeom>
              <a:avLst/>
              <a:gdLst/>
              <a:ahLst/>
              <a:cxnLst/>
              <a:rect l="l" t="t" r="r" b="b"/>
              <a:pathLst>
                <a:path w="1291589" h="591820">
                  <a:moveTo>
                    <a:pt x="1236662" y="591807"/>
                  </a:moveTo>
                  <a:lnTo>
                    <a:pt x="171475" y="298310"/>
                  </a:lnTo>
                  <a:lnTo>
                    <a:pt x="144081" y="397751"/>
                  </a:lnTo>
                  <a:lnTo>
                    <a:pt x="0" y="144081"/>
                  </a:lnTo>
                  <a:lnTo>
                    <a:pt x="253669" y="0"/>
                  </a:lnTo>
                  <a:lnTo>
                    <a:pt x="226275" y="99440"/>
                  </a:lnTo>
                  <a:lnTo>
                    <a:pt x="1291463" y="392937"/>
                  </a:lnTo>
                  <a:lnTo>
                    <a:pt x="1236662" y="591807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7" name="object 57"/>
          <p:cNvGrpSpPr/>
          <p:nvPr/>
        </p:nvGrpSpPr>
        <p:grpSpPr>
          <a:xfrm>
            <a:off x="342900" y="6428232"/>
            <a:ext cx="7132320" cy="3404870"/>
            <a:chOff x="342900" y="6428232"/>
            <a:chExt cx="7132320" cy="3404870"/>
          </a:xfrm>
        </p:grpSpPr>
        <p:pic>
          <p:nvPicPr>
            <p:cNvPr id="58" name="object 5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42900" y="6428232"/>
              <a:ext cx="7132319" cy="3404615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79149" y="6464300"/>
              <a:ext cx="7005849" cy="3278159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374383" y="6459524"/>
              <a:ext cx="7015480" cy="3288029"/>
            </a:xfrm>
            <a:custGeom>
              <a:avLst/>
              <a:gdLst/>
              <a:ahLst/>
              <a:cxnLst/>
              <a:rect l="l" t="t" r="r" b="b"/>
              <a:pathLst>
                <a:path w="7015480" h="3288029">
                  <a:moveTo>
                    <a:pt x="0" y="0"/>
                  </a:moveTo>
                  <a:lnTo>
                    <a:pt x="7015378" y="0"/>
                  </a:lnTo>
                  <a:lnTo>
                    <a:pt x="7015378" y="3287699"/>
                  </a:lnTo>
                  <a:lnTo>
                    <a:pt x="0" y="328769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182111" y="6771131"/>
              <a:ext cx="2770631" cy="1039367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198876" y="6751320"/>
              <a:ext cx="2791967" cy="1135379"/>
            </a:xfrm>
            <a:prstGeom prst="rect">
              <a:avLst/>
            </a:prstGeom>
          </p:spPr>
        </p:pic>
      </p:grpSp>
      <p:sp>
        <p:nvSpPr>
          <p:cNvPr id="63" name="object 63"/>
          <p:cNvSpPr txBox="1"/>
          <p:nvPr/>
        </p:nvSpPr>
        <p:spPr>
          <a:xfrm>
            <a:off x="3213430" y="6801675"/>
            <a:ext cx="2654935" cy="92392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47955" marR="139700" indent="-254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6: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You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also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opt-</a:t>
            </a:r>
            <a:r>
              <a:rPr sz="1800" b="1" dirty="0">
                <a:latin typeface="Calibri"/>
                <a:cs typeface="Calibri"/>
              </a:rPr>
              <a:t>out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members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who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are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no </a:t>
            </a:r>
            <a:r>
              <a:rPr sz="1800" dirty="0">
                <a:latin typeface="Calibri"/>
                <a:cs typeface="Calibri"/>
              </a:rPr>
              <a:t>longer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Scouting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4" name="object 6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13</a:t>
            </a:fld>
            <a:endParaRPr sz="105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833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361439" y="1439494"/>
            <a:ext cx="5062220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ONLINE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CREDIT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CARD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ACH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PAYMENT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12776" y="1752600"/>
            <a:ext cx="7600315" cy="3712845"/>
            <a:chOff x="112776" y="1752600"/>
            <a:chExt cx="7600315" cy="3712845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2776" y="1947671"/>
              <a:ext cx="4942331" cy="329945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8133" y="1983029"/>
              <a:ext cx="4817528" cy="317461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43370" y="1978266"/>
              <a:ext cx="4827270" cy="3184525"/>
            </a:xfrm>
            <a:custGeom>
              <a:avLst/>
              <a:gdLst/>
              <a:ahLst/>
              <a:cxnLst/>
              <a:rect l="l" t="t" r="r" b="b"/>
              <a:pathLst>
                <a:path w="4827270" h="3184525">
                  <a:moveTo>
                    <a:pt x="0" y="0"/>
                  </a:moveTo>
                  <a:lnTo>
                    <a:pt x="4827054" y="0"/>
                  </a:lnTo>
                  <a:lnTo>
                    <a:pt x="4827054" y="3184144"/>
                  </a:lnTo>
                  <a:lnTo>
                    <a:pt x="0" y="3184144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10911" y="1772411"/>
              <a:ext cx="2699003" cy="365607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42916" y="1752600"/>
              <a:ext cx="2670047" cy="3712463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5041937" y="1803298"/>
            <a:ext cx="2582545" cy="353949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93065" marR="38735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7: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list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members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are </a:t>
            </a:r>
            <a:r>
              <a:rPr sz="1800" dirty="0">
                <a:latin typeface="Calibri"/>
                <a:cs typeface="Calibri"/>
              </a:rPr>
              <a:t>renewing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displays.</a:t>
            </a:r>
            <a:endParaRPr sz="1800">
              <a:latin typeface="Calibri"/>
              <a:cs typeface="Calibri"/>
            </a:endParaRPr>
          </a:p>
          <a:p>
            <a:pPr marL="133985" marR="126364" algn="ctr">
              <a:lnSpc>
                <a:spcPct val="100000"/>
              </a:lnSpc>
              <a:spcBef>
                <a:spcPts val="25"/>
              </a:spcBef>
            </a:pPr>
            <a:r>
              <a:rPr sz="1400" i="1" dirty="0">
                <a:latin typeface="Calibri"/>
                <a:cs typeface="Calibri"/>
              </a:rPr>
              <a:t>NOTE: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Scout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Life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will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be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selected </a:t>
            </a:r>
            <a:r>
              <a:rPr sz="1400" i="1" dirty="0">
                <a:latin typeface="Calibri"/>
                <a:cs typeface="Calibri"/>
              </a:rPr>
              <a:t>by</a:t>
            </a:r>
            <a:r>
              <a:rPr sz="1400" i="1" spc="-2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default.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If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you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have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members </a:t>
            </a:r>
            <a:r>
              <a:rPr sz="1400" i="1" dirty="0">
                <a:latin typeface="Calibri"/>
                <a:cs typeface="Calibri"/>
              </a:rPr>
              <a:t>who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do</a:t>
            </a:r>
            <a:r>
              <a:rPr sz="1400" i="1" spc="-2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not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want</a:t>
            </a:r>
            <a:r>
              <a:rPr sz="1400" i="1" spc="-1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to</a:t>
            </a:r>
            <a:r>
              <a:rPr sz="1400" i="1" spc="-25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subscribe, </a:t>
            </a:r>
            <a:r>
              <a:rPr sz="1400" i="1" dirty="0">
                <a:latin typeface="Calibri"/>
                <a:cs typeface="Calibri"/>
              </a:rPr>
              <a:t>uncheck</a:t>
            </a:r>
            <a:r>
              <a:rPr sz="1400" i="1" spc="-2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the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spc="-20" dirty="0">
                <a:latin typeface="Calibri"/>
                <a:cs typeface="Calibri"/>
              </a:rPr>
              <a:t>box.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1400">
              <a:latin typeface="Calibri"/>
              <a:cs typeface="Calibri"/>
            </a:endParaRPr>
          </a:p>
          <a:p>
            <a:pPr marL="186055" marR="179705" algn="ctr">
              <a:lnSpc>
                <a:spcPct val="100000"/>
              </a:lnSpc>
            </a:pPr>
            <a:r>
              <a:rPr sz="1600" spc="-25" dirty="0">
                <a:latin typeface="Calibri"/>
                <a:cs typeface="Calibri"/>
              </a:rPr>
              <a:t>You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also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see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person’s </a:t>
            </a:r>
            <a:r>
              <a:rPr sz="1600" dirty="0">
                <a:latin typeface="Calibri"/>
                <a:cs typeface="Calibri"/>
              </a:rPr>
              <a:t>multiple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registrations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25" dirty="0">
                <a:latin typeface="Calibri"/>
                <a:cs typeface="Calibri"/>
              </a:rPr>
              <a:t>by </a:t>
            </a:r>
            <a:r>
              <a:rPr sz="1600" dirty="0">
                <a:latin typeface="Calibri"/>
                <a:cs typeface="Calibri"/>
              </a:rPr>
              <a:t>clicking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“Show</a:t>
            </a:r>
            <a:r>
              <a:rPr sz="1600" spc="-10" dirty="0">
                <a:latin typeface="Calibri"/>
                <a:cs typeface="Calibri"/>
              </a:rPr>
              <a:t> Multiple </a:t>
            </a:r>
            <a:r>
              <a:rPr sz="1600" spc="-20" dirty="0">
                <a:latin typeface="Calibri"/>
                <a:cs typeface="Calibri"/>
              </a:rPr>
              <a:t>Registrations”.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75" dirty="0">
                <a:latin typeface="Calibri"/>
                <a:cs typeface="Calibri"/>
              </a:rPr>
              <a:t>To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continue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renewal,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click </a:t>
            </a:r>
            <a:r>
              <a:rPr sz="1600" dirty="0">
                <a:latin typeface="Calibri"/>
                <a:cs typeface="Calibri"/>
              </a:rPr>
              <a:t>Create</a:t>
            </a:r>
            <a:r>
              <a:rPr sz="1600" spc="-9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Renewal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Orders.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52043" y="5320284"/>
            <a:ext cx="6754495" cy="4619625"/>
            <a:chOff x="352043" y="5320284"/>
            <a:chExt cx="6754495" cy="4619625"/>
          </a:xfrm>
        </p:grpSpPr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52043" y="5320284"/>
              <a:ext cx="4562855" cy="461924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87390" y="5356302"/>
              <a:ext cx="4437728" cy="4492684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382625" y="5351538"/>
              <a:ext cx="4447540" cy="4502785"/>
            </a:xfrm>
            <a:custGeom>
              <a:avLst/>
              <a:gdLst/>
              <a:ahLst/>
              <a:cxnLst/>
              <a:rect l="l" t="t" r="r" b="b"/>
              <a:pathLst>
                <a:path w="4447540" h="4502784">
                  <a:moveTo>
                    <a:pt x="0" y="0"/>
                  </a:moveTo>
                  <a:lnTo>
                    <a:pt x="4447247" y="0"/>
                  </a:lnTo>
                  <a:lnTo>
                    <a:pt x="4447247" y="4502213"/>
                  </a:lnTo>
                  <a:lnTo>
                    <a:pt x="0" y="4502213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407408" y="7024116"/>
              <a:ext cx="2699003" cy="159257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514088" y="7004304"/>
              <a:ext cx="2538983" cy="1684019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4439043" y="7054774"/>
            <a:ext cx="2582545" cy="147764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90830" marR="229235" indent="-53340" algn="just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8: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Enter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payment information.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ACH </a:t>
            </a:r>
            <a:r>
              <a:rPr sz="1800" spc="-10" dirty="0">
                <a:latin typeface="Calibri"/>
                <a:cs typeface="Calibri"/>
              </a:rPr>
              <a:t>Payment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admin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fee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  <a:p>
            <a:pPr marL="533400" marR="264160" indent="-264160" algn="just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$1.00;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Credit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Card </a:t>
            </a:r>
            <a:r>
              <a:rPr sz="1800" dirty="0">
                <a:latin typeface="Calibri"/>
                <a:cs typeface="Calibri"/>
              </a:rPr>
              <a:t>admin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fee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3%.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5" name="object 4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14</a:t>
            </a:fld>
            <a:endParaRPr sz="105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30295" y="5875020"/>
            <a:ext cx="4563110" cy="4020820"/>
            <a:chOff x="3130295" y="5875020"/>
            <a:chExt cx="4563110" cy="4020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30295" y="5875020"/>
              <a:ext cx="4562855" cy="40203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65944" y="5911303"/>
              <a:ext cx="4437718" cy="389432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161169" y="5906541"/>
              <a:ext cx="4447540" cy="3903979"/>
            </a:xfrm>
            <a:custGeom>
              <a:avLst/>
              <a:gdLst/>
              <a:ahLst/>
              <a:cxnLst/>
              <a:rect l="l" t="t" r="r" b="b"/>
              <a:pathLst>
                <a:path w="4447540" h="3903979">
                  <a:moveTo>
                    <a:pt x="0" y="0"/>
                  </a:moveTo>
                  <a:lnTo>
                    <a:pt x="4447247" y="0"/>
                  </a:lnTo>
                  <a:lnTo>
                    <a:pt x="4447247" y="3903853"/>
                  </a:lnTo>
                  <a:lnTo>
                    <a:pt x="0" y="3903853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8" name="object 8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4" name="object 14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833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361439" y="1439494"/>
            <a:ext cx="5062220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ONLINE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CREDIT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CARD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ACH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PAYMENT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190500" y="1799844"/>
            <a:ext cx="7528559" cy="3985260"/>
            <a:chOff x="190500" y="1799844"/>
            <a:chExt cx="7528559" cy="3985260"/>
          </a:xfrm>
        </p:grpSpPr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90500" y="1799844"/>
              <a:ext cx="5283707" cy="398525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6593" y="1835836"/>
              <a:ext cx="5158206" cy="3860138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21830" y="1831073"/>
              <a:ext cx="5168265" cy="3869690"/>
            </a:xfrm>
            <a:custGeom>
              <a:avLst/>
              <a:gdLst/>
              <a:ahLst/>
              <a:cxnLst/>
              <a:rect l="l" t="t" r="r" b="b"/>
              <a:pathLst>
                <a:path w="5168265" h="3869690">
                  <a:moveTo>
                    <a:pt x="0" y="0"/>
                  </a:moveTo>
                  <a:lnTo>
                    <a:pt x="5167731" y="0"/>
                  </a:lnTo>
                  <a:lnTo>
                    <a:pt x="5167731" y="3869677"/>
                  </a:lnTo>
                  <a:lnTo>
                    <a:pt x="0" y="386967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020055" y="2638044"/>
              <a:ext cx="2699003" cy="159410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082540" y="2618232"/>
              <a:ext cx="2622803" cy="1684018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5051247" y="2669781"/>
            <a:ext cx="2582545" cy="147764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94945" marR="189230" indent="1905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9: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Go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back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spc="-35" dirty="0">
                <a:latin typeface="Calibri"/>
                <a:cs typeface="Calibri"/>
              </a:rPr>
              <a:t>Roster.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Then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Unit </a:t>
            </a:r>
            <a:r>
              <a:rPr sz="1800" dirty="0">
                <a:latin typeface="Calibri"/>
                <a:cs typeface="Calibri"/>
              </a:rPr>
              <a:t>Orders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and/or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Unit </a:t>
            </a:r>
            <a:r>
              <a:rPr sz="1800" dirty="0">
                <a:latin typeface="Calibri"/>
                <a:cs typeface="Calibri"/>
              </a:rPr>
              <a:t>Orders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by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Batch.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Then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Go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to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Payment</a:t>
            </a:r>
            <a:r>
              <a:rPr sz="1800" spc="-10" dirty="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917447" y="8551164"/>
            <a:ext cx="2699385" cy="861060"/>
            <a:chOff x="917447" y="8551164"/>
            <a:chExt cx="2699385" cy="861060"/>
          </a:xfrm>
        </p:grpSpPr>
        <p:pic>
          <p:nvPicPr>
            <p:cNvPr id="43" name="object 4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17447" y="8570976"/>
              <a:ext cx="2699003" cy="76199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322832" y="9248140"/>
              <a:ext cx="1943099" cy="16408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322832" y="8551164"/>
              <a:ext cx="1943099" cy="50647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949363" y="8601811"/>
            <a:ext cx="2582545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850900" marR="528320" indent="-314325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10: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Submit payment.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60134" y="9484488"/>
            <a:ext cx="1479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23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833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361439" y="1465262"/>
            <a:ext cx="5062220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ONLINE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CREDIT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CARD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ACH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PAYMENT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220979" y="1950720"/>
            <a:ext cx="7374890" cy="7714615"/>
            <a:chOff x="220979" y="1950720"/>
            <a:chExt cx="7374890" cy="7714615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0979" y="1950720"/>
              <a:ext cx="7374635" cy="378866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7416" y="1986038"/>
              <a:ext cx="7248855" cy="366380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252653" y="1981263"/>
              <a:ext cx="7258684" cy="3673475"/>
            </a:xfrm>
            <a:custGeom>
              <a:avLst/>
              <a:gdLst/>
              <a:ahLst/>
              <a:cxnLst/>
              <a:rect l="l" t="t" r="r" b="b"/>
              <a:pathLst>
                <a:path w="7258684" h="3673475">
                  <a:moveTo>
                    <a:pt x="0" y="0"/>
                  </a:moveTo>
                  <a:lnTo>
                    <a:pt x="7258392" y="0"/>
                  </a:lnTo>
                  <a:lnTo>
                    <a:pt x="7258392" y="3673348"/>
                  </a:lnTo>
                  <a:lnTo>
                    <a:pt x="0" y="367334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0164" y="4846320"/>
              <a:ext cx="2779775" cy="48188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86437" y="4881880"/>
              <a:ext cx="2653230" cy="4694177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81672" y="4877117"/>
              <a:ext cx="2663190" cy="4704080"/>
            </a:xfrm>
            <a:custGeom>
              <a:avLst/>
              <a:gdLst/>
              <a:ahLst/>
              <a:cxnLst/>
              <a:rect l="l" t="t" r="r" b="b"/>
              <a:pathLst>
                <a:path w="2663190" h="4704080">
                  <a:moveTo>
                    <a:pt x="0" y="0"/>
                  </a:moveTo>
                  <a:lnTo>
                    <a:pt x="2662758" y="0"/>
                  </a:lnTo>
                  <a:lnTo>
                    <a:pt x="2662758" y="4703699"/>
                  </a:lnTo>
                  <a:lnTo>
                    <a:pt x="0" y="470369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804159" y="2956560"/>
              <a:ext cx="1198880" cy="243840"/>
            </a:xfrm>
            <a:custGeom>
              <a:avLst/>
              <a:gdLst/>
              <a:ahLst/>
              <a:cxnLst/>
              <a:rect l="l" t="t" r="r" b="b"/>
              <a:pathLst>
                <a:path w="1198879" h="243839">
                  <a:moveTo>
                    <a:pt x="1198880" y="0"/>
                  </a:moveTo>
                  <a:lnTo>
                    <a:pt x="0" y="0"/>
                  </a:lnTo>
                  <a:lnTo>
                    <a:pt x="0" y="243840"/>
                  </a:lnTo>
                  <a:lnTo>
                    <a:pt x="1198880" y="243840"/>
                  </a:lnTo>
                  <a:lnTo>
                    <a:pt x="11988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11395" y="6201155"/>
              <a:ext cx="2473451" cy="76199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88764" y="6878180"/>
              <a:ext cx="1967483" cy="16422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88764" y="6181344"/>
              <a:ext cx="1967483" cy="50507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4342079" y="6231851"/>
            <a:ext cx="2357120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443865" marR="403860" indent="-33655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Log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4311396" y="7040880"/>
            <a:ext cx="2473960" cy="1409700"/>
            <a:chOff x="4311396" y="7040880"/>
            <a:chExt cx="2473960" cy="1409700"/>
          </a:xfrm>
        </p:grpSpPr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311396" y="7060692"/>
              <a:ext cx="2473451" cy="131673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447032" y="7040880"/>
              <a:ext cx="2253995" cy="1409699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4342079" y="7091578"/>
            <a:ext cx="2357120" cy="1200785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68605" marR="26162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2: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Menu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button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Organization Manager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7" name="object 4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16</a:t>
            </a:fld>
            <a:endParaRPr sz="105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 descr="$PPTXTitle"/>
          <p:cNvSpPr txBox="1">
            <a:spLocks noGrp="1"/>
          </p:cNvSpPr>
          <p:nvPr>
            <p:ph type="title"/>
          </p:nvPr>
        </p:nvSpPr>
        <p:spPr>
          <a:xfrm>
            <a:off x="800098" y="919181"/>
            <a:ext cx="6172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266952" y="1312887"/>
            <a:ext cx="5238115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45" dirty="0">
                <a:latin typeface="Calibri"/>
                <a:cs typeface="Calibri"/>
              </a:rPr>
              <a:t>PAYING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DIRECTLY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lang="en-US" sz="1600" dirty="0">
                <a:latin typeface="Calibri"/>
                <a:cs typeface="Calibri"/>
              </a:rPr>
              <a:t>Atlanta Area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COUNCIL</a:t>
            </a:r>
            <a:endParaRPr sz="1600" dirty="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32587" y="1609344"/>
            <a:ext cx="7559040" cy="6015355"/>
            <a:chOff x="132587" y="1609344"/>
            <a:chExt cx="7559040" cy="6015355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2587" y="1609344"/>
              <a:ext cx="7559039" cy="601522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8287" y="1644573"/>
              <a:ext cx="7433596" cy="589006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63512" y="1639811"/>
              <a:ext cx="7443470" cy="5899785"/>
            </a:xfrm>
            <a:custGeom>
              <a:avLst/>
              <a:gdLst/>
              <a:ahLst/>
              <a:cxnLst/>
              <a:rect l="l" t="t" r="r" b="b"/>
              <a:pathLst>
                <a:path w="7443470" h="5899784">
                  <a:moveTo>
                    <a:pt x="0" y="0"/>
                  </a:moveTo>
                  <a:lnTo>
                    <a:pt x="7443127" y="0"/>
                  </a:lnTo>
                  <a:lnTo>
                    <a:pt x="7443127" y="5899594"/>
                  </a:lnTo>
                  <a:lnTo>
                    <a:pt x="0" y="5899594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2040788" y="6415646"/>
            <a:ext cx="1715770" cy="3079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Renewing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Scout</a:t>
            </a:r>
            <a:r>
              <a:rPr sz="14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#1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356616" y="4256227"/>
            <a:ext cx="3321685" cy="3207385"/>
            <a:chOff x="356616" y="4256227"/>
            <a:chExt cx="3321685" cy="3207385"/>
          </a:xfrm>
        </p:grpSpPr>
        <p:sp>
          <p:nvSpPr>
            <p:cNvPr id="37" name="object 37"/>
            <p:cNvSpPr/>
            <p:nvPr/>
          </p:nvSpPr>
          <p:spPr>
            <a:xfrm>
              <a:off x="2040788" y="4256227"/>
              <a:ext cx="1637664" cy="224154"/>
            </a:xfrm>
            <a:custGeom>
              <a:avLst/>
              <a:gdLst/>
              <a:ahLst/>
              <a:cxnLst/>
              <a:rect l="l" t="t" r="r" b="b"/>
              <a:pathLst>
                <a:path w="1637664" h="224154">
                  <a:moveTo>
                    <a:pt x="1637131" y="0"/>
                  </a:moveTo>
                  <a:lnTo>
                    <a:pt x="0" y="0"/>
                  </a:lnTo>
                  <a:lnTo>
                    <a:pt x="0" y="223697"/>
                  </a:lnTo>
                  <a:lnTo>
                    <a:pt x="1637131" y="223697"/>
                  </a:lnTo>
                  <a:lnTo>
                    <a:pt x="16371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56616" y="6347459"/>
              <a:ext cx="1237487" cy="103936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23672" y="6327647"/>
              <a:ext cx="1153667" cy="113537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87388" y="6378244"/>
              <a:ext cx="1121410" cy="923925"/>
            </a:xfrm>
            <a:custGeom>
              <a:avLst/>
              <a:gdLst/>
              <a:ahLst/>
              <a:cxnLst/>
              <a:rect l="l" t="t" r="r" b="b"/>
              <a:pathLst>
                <a:path w="1121410" h="923925">
                  <a:moveTo>
                    <a:pt x="1121359" y="0"/>
                  </a:moveTo>
                  <a:lnTo>
                    <a:pt x="0" y="0"/>
                  </a:lnTo>
                  <a:lnTo>
                    <a:pt x="0" y="923328"/>
                  </a:lnTo>
                  <a:lnTo>
                    <a:pt x="1121359" y="923328"/>
                  </a:lnTo>
                  <a:lnTo>
                    <a:pt x="11213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87388" y="6378244"/>
              <a:ext cx="1121410" cy="923925"/>
            </a:xfrm>
            <a:custGeom>
              <a:avLst/>
              <a:gdLst/>
              <a:ahLst/>
              <a:cxnLst/>
              <a:rect l="l" t="t" r="r" b="b"/>
              <a:pathLst>
                <a:path w="1121410" h="923925">
                  <a:moveTo>
                    <a:pt x="0" y="0"/>
                  </a:moveTo>
                  <a:lnTo>
                    <a:pt x="1121359" y="0"/>
                  </a:lnTo>
                  <a:lnTo>
                    <a:pt x="1121359" y="923328"/>
                  </a:lnTo>
                  <a:lnTo>
                    <a:pt x="0" y="92332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574423" y="6396026"/>
            <a:ext cx="7461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3: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on</a:t>
            </a:r>
            <a:endParaRPr sz="1800">
              <a:latin typeface="Calibri"/>
              <a:cs typeface="Calibri"/>
            </a:endParaRPr>
          </a:p>
          <a:p>
            <a:pPr marL="68580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Roster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969264" y="4713427"/>
            <a:ext cx="2708910" cy="2763520"/>
            <a:chOff x="969264" y="4713427"/>
            <a:chExt cx="2708910" cy="2763520"/>
          </a:xfrm>
        </p:grpSpPr>
        <p:sp>
          <p:nvSpPr>
            <p:cNvPr id="44" name="object 44"/>
            <p:cNvSpPr/>
            <p:nvPr/>
          </p:nvSpPr>
          <p:spPr>
            <a:xfrm>
              <a:off x="2040788" y="4713426"/>
              <a:ext cx="1637664" cy="2763520"/>
            </a:xfrm>
            <a:custGeom>
              <a:avLst/>
              <a:gdLst/>
              <a:ahLst/>
              <a:cxnLst/>
              <a:rect l="l" t="t" r="r" b="b"/>
              <a:pathLst>
                <a:path w="1637664" h="2763520">
                  <a:moveTo>
                    <a:pt x="1637131" y="2539720"/>
                  </a:moveTo>
                  <a:lnTo>
                    <a:pt x="0" y="2539720"/>
                  </a:lnTo>
                  <a:lnTo>
                    <a:pt x="0" y="2763418"/>
                  </a:lnTo>
                  <a:lnTo>
                    <a:pt x="1637131" y="2763418"/>
                  </a:lnTo>
                  <a:lnTo>
                    <a:pt x="1637131" y="2539720"/>
                  </a:lnTo>
                  <a:close/>
                </a:path>
                <a:path w="1637664" h="2763520">
                  <a:moveTo>
                    <a:pt x="1637131" y="1389253"/>
                  </a:moveTo>
                  <a:lnTo>
                    <a:pt x="0" y="1389253"/>
                  </a:lnTo>
                  <a:lnTo>
                    <a:pt x="0" y="1612950"/>
                  </a:lnTo>
                  <a:lnTo>
                    <a:pt x="1637131" y="1612950"/>
                  </a:lnTo>
                  <a:lnTo>
                    <a:pt x="1637131" y="1389253"/>
                  </a:lnTo>
                  <a:close/>
                </a:path>
                <a:path w="1637664" h="2763520">
                  <a:moveTo>
                    <a:pt x="1637131" y="947585"/>
                  </a:moveTo>
                  <a:lnTo>
                    <a:pt x="0" y="947585"/>
                  </a:lnTo>
                  <a:lnTo>
                    <a:pt x="0" y="1171282"/>
                  </a:lnTo>
                  <a:lnTo>
                    <a:pt x="1637131" y="1171282"/>
                  </a:lnTo>
                  <a:lnTo>
                    <a:pt x="1637131" y="947585"/>
                  </a:lnTo>
                  <a:close/>
                </a:path>
                <a:path w="1637664" h="2763520">
                  <a:moveTo>
                    <a:pt x="1637131" y="529717"/>
                  </a:moveTo>
                  <a:lnTo>
                    <a:pt x="0" y="529717"/>
                  </a:lnTo>
                  <a:lnTo>
                    <a:pt x="0" y="753414"/>
                  </a:lnTo>
                  <a:lnTo>
                    <a:pt x="1637131" y="753414"/>
                  </a:lnTo>
                  <a:lnTo>
                    <a:pt x="1637131" y="529717"/>
                  </a:lnTo>
                  <a:close/>
                </a:path>
                <a:path w="1637664" h="2763520">
                  <a:moveTo>
                    <a:pt x="1637131" y="0"/>
                  </a:moveTo>
                  <a:lnTo>
                    <a:pt x="0" y="0"/>
                  </a:lnTo>
                  <a:lnTo>
                    <a:pt x="0" y="223697"/>
                  </a:lnTo>
                  <a:lnTo>
                    <a:pt x="1637131" y="223697"/>
                  </a:lnTo>
                  <a:lnTo>
                    <a:pt x="16371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 descr="þÿ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69264" y="5312663"/>
              <a:ext cx="589787" cy="123443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009788" y="5347144"/>
              <a:ext cx="461009" cy="1112520"/>
            </a:xfrm>
            <a:custGeom>
              <a:avLst/>
              <a:gdLst/>
              <a:ahLst/>
              <a:cxnLst/>
              <a:rect l="l" t="t" r="r" b="b"/>
              <a:pathLst>
                <a:path w="461009" h="1112520">
                  <a:moveTo>
                    <a:pt x="150825" y="0"/>
                  </a:moveTo>
                  <a:lnTo>
                    <a:pt x="0" y="225044"/>
                  </a:lnTo>
                  <a:lnTo>
                    <a:pt x="93967" y="206489"/>
                  </a:lnTo>
                  <a:lnTo>
                    <a:pt x="272897" y="1112520"/>
                  </a:lnTo>
                  <a:lnTo>
                    <a:pt x="460832" y="1075410"/>
                  </a:lnTo>
                  <a:lnTo>
                    <a:pt x="281901" y="169367"/>
                  </a:lnTo>
                  <a:lnTo>
                    <a:pt x="375869" y="150812"/>
                  </a:lnTo>
                  <a:lnTo>
                    <a:pt x="150825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09788" y="5347144"/>
              <a:ext cx="461009" cy="1112520"/>
            </a:xfrm>
            <a:custGeom>
              <a:avLst/>
              <a:gdLst/>
              <a:ahLst/>
              <a:cxnLst/>
              <a:rect l="l" t="t" r="r" b="b"/>
              <a:pathLst>
                <a:path w="461009" h="1112520">
                  <a:moveTo>
                    <a:pt x="272897" y="1112520"/>
                  </a:moveTo>
                  <a:lnTo>
                    <a:pt x="93967" y="206489"/>
                  </a:lnTo>
                  <a:lnTo>
                    <a:pt x="0" y="225044"/>
                  </a:lnTo>
                  <a:lnTo>
                    <a:pt x="150825" y="0"/>
                  </a:lnTo>
                  <a:lnTo>
                    <a:pt x="375869" y="150812"/>
                  </a:lnTo>
                  <a:lnTo>
                    <a:pt x="281901" y="169367"/>
                  </a:lnTo>
                  <a:lnTo>
                    <a:pt x="460832" y="1075410"/>
                  </a:lnTo>
                  <a:lnTo>
                    <a:pt x="272897" y="111252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2033168" y="6856094"/>
            <a:ext cx="1715770" cy="3079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Renewing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Scout</a:t>
            </a:r>
            <a:r>
              <a:rPr sz="14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#2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9" name="object 4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17</a:t>
            </a:fld>
            <a:endParaRPr sz="105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725" y="1599975"/>
            <a:ext cx="7283257" cy="688269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5" name="object 5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/>
          <p:nvPr/>
        </p:nvSpPr>
        <p:spPr>
          <a:xfrm>
            <a:off x="690181" y="5594312"/>
            <a:ext cx="2023110" cy="307975"/>
          </a:xfrm>
          <a:custGeom>
            <a:avLst/>
            <a:gdLst/>
            <a:ahLst/>
            <a:cxnLst/>
            <a:rect l="l" t="t" r="r" b="b"/>
            <a:pathLst>
              <a:path w="2023110" h="307975">
                <a:moveTo>
                  <a:pt x="2022538" y="0"/>
                </a:moveTo>
                <a:lnTo>
                  <a:pt x="0" y="0"/>
                </a:lnTo>
                <a:lnTo>
                  <a:pt x="0" y="307771"/>
                </a:lnTo>
                <a:lnTo>
                  <a:pt x="2022538" y="307771"/>
                </a:lnTo>
                <a:lnTo>
                  <a:pt x="20225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68924" y="5616625"/>
            <a:ext cx="13963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Renewing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Scout</a:t>
            </a:r>
            <a:r>
              <a:rPr sz="14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#1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90181" y="2916275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90181" y="6077889"/>
            <a:ext cx="2023110" cy="307975"/>
          </a:xfrm>
          <a:custGeom>
            <a:avLst/>
            <a:gdLst/>
            <a:ahLst/>
            <a:cxnLst/>
            <a:rect l="l" t="t" r="r" b="b"/>
            <a:pathLst>
              <a:path w="2023110" h="307975">
                <a:moveTo>
                  <a:pt x="2022538" y="0"/>
                </a:moveTo>
                <a:lnTo>
                  <a:pt x="0" y="0"/>
                </a:lnTo>
                <a:lnTo>
                  <a:pt x="0" y="307771"/>
                </a:lnTo>
                <a:lnTo>
                  <a:pt x="2022538" y="307771"/>
                </a:lnTo>
                <a:lnTo>
                  <a:pt x="20225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768924" y="6100205"/>
            <a:ext cx="13963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FF0000"/>
                </a:solidFill>
                <a:latin typeface="Calibri"/>
                <a:cs typeface="Calibri"/>
              </a:rPr>
              <a:t>Renewing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0000"/>
                </a:solidFill>
                <a:latin typeface="Calibri"/>
                <a:cs typeface="Calibri"/>
              </a:rPr>
              <a:t>Scout</a:t>
            </a:r>
            <a:r>
              <a:rPr sz="14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FF0000"/>
                </a:solidFill>
                <a:latin typeface="Calibri"/>
                <a:cs typeface="Calibri"/>
              </a:rPr>
              <a:t>#2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90181" y="3477437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90181" y="4142917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90181" y="4691824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90181" y="5201958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90181" y="6686143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0181" y="7142086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0181" y="7618768"/>
            <a:ext cx="2023110" cy="193675"/>
          </a:xfrm>
          <a:custGeom>
            <a:avLst/>
            <a:gdLst/>
            <a:ahLst/>
            <a:cxnLst/>
            <a:rect l="l" t="t" r="r" b="b"/>
            <a:pathLst>
              <a:path w="2023110" h="193675">
                <a:moveTo>
                  <a:pt x="2022538" y="0"/>
                </a:moveTo>
                <a:lnTo>
                  <a:pt x="0" y="0"/>
                </a:lnTo>
                <a:lnTo>
                  <a:pt x="0" y="193611"/>
                </a:lnTo>
                <a:lnTo>
                  <a:pt x="2022538" y="193611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2" name="object 42"/>
          <p:cNvGrpSpPr/>
          <p:nvPr/>
        </p:nvGrpSpPr>
        <p:grpSpPr>
          <a:xfrm>
            <a:off x="3188208" y="5259323"/>
            <a:ext cx="2101850" cy="1059180"/>
            <a:chOff x="3188208" y="5259323"/>
            <a:chExt cx="2101850" cy="1059180"/>
          </a:xfrm>
        </p:grpSpPr>
        <p:pic>
          <p:nvPicPr>
            <p:cNvPr id="43" name="object 4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08020" y="5279135"/>
              <a:ext cx="2061971" cy="1039367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88208" y="5259323"/>
              <a:ext cx="2101595" cy="86105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239668" y="5310200"/>
              <a:ext cx="1945005" cy="923925"/>
            </a:xfrm>
            <a:custGeom>
              <a:avLst/>
              <a:gdLst/>
              <a:ahLst/>
              <a:cxnLst/>
              <a:rect l="l" t="t" r="r" b="b"/>
              <a:pathLst>
                <a:path w="1945004" h="923925">
                  <a:moveTo>
                    <a:pt x="1944966" y="0"/>
                  </a:moveTo>
                  <a:lnTo>
                    <a:pt x="0" y="0"/>
                  </a:lnTo>
                  <a:lnTo>
                    <a:pt x="0" y="923328"/>
                  </a:lnTo>
                  <a:lnTo>
                    <a:pt x="1944966" y="923328"/>
                  </a:lnTo>
                  <a:lnTo>
                    <a:pt x="19449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239668" y="5310200"/>
              <a:ext cx="1945005" cy="923925"/>
            </a:xfrm>
            <a:custGeom>
              <a:avLst/>
              <a:gdLst/>
              <a:ahLst/>
              <a:cxnLst/>
              <a:rect l="l" t="t" r="r" b="b"/>
              <a:pathLst>
                <a:path w="1945004" h="923925">
                  <a:moveTo>
                    <a:pt x="0" y="0"/>
                  </a:moveTo>
                  <a:lnTo>
                    <a:pt x="1944966" y="0"/>
                  </a:lnTo>
                  <a:lnTo>
                    <a:pt x="1944966" y="923328"/>
                  </a:lnTo>
                  <a:lnTo>
                    <a:pt x="0" y="92332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3339072" y="5327977"/>
            <a:ext cx="17475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272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4: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Select </a:t>
            </a:r>
            <a:r>
              <a:rPr sz="1800" dirty="0">
                <a:latin typeface="Calibri"/>
                <a:cs typeface="Calibri"/>
              </a:rPr>
              <a:t>Scouts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renewal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2298192" y="3782568"/>
            <a:ext cx="5165090" cy="2425065"/>
            <a:chOff x="2298192" y="3782568"/>
            <a:chExt cx="5165090" cy="2425065"/>
          </a:xfrm>
        </p:grpSpPr>
        <p:pic>
          <p:nvPicPr>
            <p:cNvPr id="49" name="object 49" descr="þÿ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98192" y="5687567"/>
              <a:ext cx="1237487" cy="519683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2333472" y="5728981"/>
              <a:ext cx="1115695" cy="383540"/>
            </a:xfrm>
            <a:custGeom>
              <a:avLst/>
              <a:gdLst/>
              <a:ahLst/>
              <a:cxnLst/>
              <a:rect l="l" t="t" r="r" b="b"/>
              <a:pathLst>
                <a:path w="1115695" h="383539">
                  <a:moveTo>
                    <a:pt x="191566" y="0"/>
                  </a:moveTo>
                  <a:lnTo>
                    <a:pt x="0" y="191554"/>
                  </a:lnTo>
                  <a:lnTo>
                    <a:pt x="191566" y="383120"/>
                  </a:lnTo>
                  <a:lnTo>
                    <a:pt x="191566" y="287337"/>
                  </a:lnTo>
                  <a:lnTo>
                    <a:pt x="1115098" y="287337"/>
                  </a:lnTo>
                  <a:lnTo>
                    <a:pt x="1115098" y="95783"/>
                  </a:lnTo>
                  <a:lnTo>
                    <a:pt x="191566" y="95783"/>
                  </a:lnTo>
                  <a:lnTo>
                    <a:pt x="191566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2333472" y="5728981"/>
              <a:ext cx="1115695" cy="383540"/>
            </a:xfrm>
            <a:custGeom>
              <a:avLst/>
              <a:gdLst/>
              <a:ahLst/>
              <a:cxnLst/>
              <a:rect l="l" t="t" r="r" b="b"/>
              <a:pathLst>
                <a:path w="1115695" h="383539">
                  <a:moveTo>
                    <a:pt x="1115098" y="287337"/>
                  </a:moveTo>
                  <a:lnTo>
                    <a:pt x="191566" y="287337"/>
                  </a:lnTo>
                  <a:lnTo>
                    <a:pt x="191566" y="383120"/>
                  </a:lnTo>
                  <a:lnTo>
                    <a:pt x="0" y="191554"/>
                  </a:lnTo>
                  <a:lnTo>
                    <a:pt x="191566" y="0"/>
                  </a:lnTo>
                  <a:lnTo>
                    <a:pt x="191566" y="95783"/>
                  </a:lnTo>
                  <a:lnTo>
                    <a:pt x="1115098" y="95783"/>
                  </a:lnTo>
                  <a:lnTo>
                    <a:pt x="1115098" y="287337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329428" y="3802379"/>
              <a:ext cx="2107691" cy="1592579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355336" y="3782568"/>
              <a:ext cx="2107691" cy="1684019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5361051" y="3832872"/>
              <a:ext cx="1990725" cy="1477645"/>
            </a:xfrm>
            <a:custGeom>
              <a:avLst/>
              <a:gdLst/>
              <a:ahLst/>
              <a:cxnLst/>
              <a:rect l="l" t="t" r="r" b="b"/>
              <a:pathLst>
                <a:path w="1990725" h="1477645">
                  <a:moveTo>
                    <a:pt x="1990356" y="0"/>
                  </a:moveTo>
                  <a:lnTo>
                    <a:pt x="0" y="0"/>
                  </a:lnTo>
                  <a:lnTo>
                    <a:pt x="0" y="1477327"/>
                  </a:lnTo>
                  <a:lnTo>
                    <a:pt x="1990356" y="1477327"/>
                  </a:lnTo>
                  <a:lnTo>
                    <a:pt x="19903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361051" y="3832872"/>
              <a:ext cx="1990725" cy="1477645"/>
            </a:xfrm>
            <a:custGeom>
              <a:avLst/>
              <a:gdLst/>
              <a:ahLst/>
              <a:cxnLst/>
              <a:rect l="l" t="t" r="r" b="b"/>
              <a:pathLst>
                <a:path w="1990725" h="1477645">
                  <a:moveTo>
                    <a:pt x="0" y="0"/>
                  </a:moveTo>
                  <a:lnTo>
                    <a:pt x="1990356" y="0"/>
                  </a:lnTo>
                  <a:lnTo>
                    <a:pt x="1990356" y="1477327"/>
                  </a:lnTo>
                  <a:lnTo>
                    <a:pt x="0" y="1477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5505810" y="3850649"/>
            <a:ext cx="17005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5: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Print </a:t>
            </a:r>
            <a:r>
              <a:rPr sz="1800" dirty="0">
                <a:latin typeface="Calibri"/>
                <a:cs typeface="Calibri"/>
              </a:rPr>
              <a:t>then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Unit </a:t>
            </a:r>
            <a:r>
              <a:rPr sz="1800" b="1" spc="-10" dirty="0">
                <a:latin typeface="Calibri"/>
                <a:cs typeface="Calibri"/>
              </a:rPr>
              <a:t>Payment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of </a:t>
            </a:r>
            <a:r>
              <a:rPr sz="1800" b="1" spc="-10" dirty="0">
                <a:latin typeface="Calibri"/>
                <a:cs typeface="Calibri"/>
              </a:rPr>
              <a:t>Membership Renewal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7" name="object 57" descr="þÿ"/>
          <p:cNvGrpSpPr/>
          <p:nvPr/>
        </p:nvGrpSpPr>
        <p:grpSpPr>
          <a:xfrm>
            <a:off x="5661659" y="2801112"/>
            <a:ext cx="820419" cy="1148080"/>
            <a:chOff x="5661659" y="2801112"/>
            <a:chExt cx="820419" cy="1148080"/>
          </a:xfrm>
        </p:grpSpPr>
        <p:pic>
          <p:nvPicPr>
            <p:cNvPr id="58" name="object 58" descr="þÿ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661659" y="2801112"/>
              <a:ext cx="819911" cy="114757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5698586" y="2834900"/>
              <a:ext cx="694690" cy="1024890"/>
            </a:xfrm>
            <a:custGeom>
              <a:avLst/>
              <a:gdLst/>
              <a:ahLst/>
              <a:cxnLst/>
              <a:rect l="l" t="t" r="r" b="b"/>
              <a:pathLst>
                <a:path w="694689" h="1024889">
                  <a:moveTo>
                    <a:pt x="76479" y="0"/>
                  </a:moveTo>
                  <a:lnTo>
                    <a:pt x="0" y="259880"/>
                  </a:lnTo>
                  <a:lnTo>
                    <a:pt x="84099" y="214033"/>
                  </a:lnTo>
                  <a:lnTo>
                    <a:pt x="526211" y="1024864"/>
                  </a:lnTo>
                  <a:lnTo>
                    <a:pt x="694397" y="933157"/>
                  </a:lnTo>
                  <a:lnTo>
                    <a:pt x="252285" y="122326"/>
                  </a:lnTo>
                  <a:lnTo>
                    <a:pt x="336372" y="76479"/>
                  </a:lnTo>
                  <a:lnTo>
                    <a:pt x="76479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698585" y="2834900"/>
              <a:ext cx="694690" cy="1024890"/>
            </a:xfrm>
            <a:custGeom>
              <a:avLst/>
              <a:gdLst/>
              <a:ahLst/>
              <a:cxnLst/>
              <a:rect l="l" t="t" r="r" b="b"/>
              <a:pathLst>
                <a:path w="694689" h="1024889">
                  <a:moveTo>
                    <a:pt x="526211" y="1024864"/>
                  </a:moveTo>
                  <a:lnTo>
                    <a:pt x="84099" y="214033"/>
                  </a:lnTo>
                  <a:lnTo>
                    <a:pt x="0" y="259880"/>
                  </a:lnTo>
                  <a:lnTo>
                    <a:pt x="76479" y="0"/>
                  </a:lnTo>
                  <a:lnTo>
                    <a:pt x="336372" y="76479"/>
                  </a:lnTo>
                  <a:lnTo>
                    <a:pt x="252285" y="122326"/>
                  </a:lnTo>
                  <a:lnTo>
                    <a:pt x="694397" y="933157"/>
                  </a:lnTo>
                  <a:lnTo>
                    <a:pt x="526211" y="1024864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 descr="$PPTXTitle"/>
          <p:cNvSpPr txBox="1">
            <a:spLocks noGrp="1"/>
          </p:cNvSpPr>
          <p:nvPr>
            <p:ph type="title"/>
          </p:nvPr>
        </p:nvSpPr>
        <p:spPr>
          <a:xfrm>
            <a:off x="800098" y="1003589"/>
            <a:ext cx="6172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63" name="object 6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18</a:t>
            </a:fld>
            <a:endParaRPr sz="1050"/>
          </a:p>
        </p:txBody>
      </p:sp>
      <p:sp>
        <p:nvSpPr>
          <p:cNvPr id="62" name="object 62"/>
          <p:cNvSpPr txBox="1"/>
          <p:nvPr/>
        </p:nvSpPr>
        <p:spPr>
          <a:xfrm>
            <a:off x="1266952" y="1397292"/>
            <a:ext cx="5250815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 </a:t>
            </a:r>
            <a:r>
              <a:rPr sz="1600" spc="-20" dirty="0">
                <a:latin typeface="Calibri"/>
                <a:cs typeface="Calibri"/>
              </a:rPr>
              <a:t>DIRECTLY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lang="en-US" sz="1600" dirty="0">
                <a:latin typeface="Calibri"/>
                <a:cs typeface="Calibri"/>
              </a:rPr>
              <a:t>Atlanta Area</a:t>
            </a:r>
            <a:r>
              <a:rPr sz="1600" spc="-10" dirty="0">
                <a:latin typeface="Calibri"/>
                <a:cs typeface="Calibri"/>
              </a:rPr>
              <a:t> COUNCIL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8860" y="3204972"/>
            <a:ext cx="5320665" cy="5316220"/>
            <a:chOff x="2308860" y="3204972"/>
            <a:chExt cx="5320665" cy="5316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08860" y="3204972"/>
              <a:ext cx="5320283" cy="531571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44343" y="3240328"/>
              <a:ext cx="5195417" cy="519000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339581" y="3235566"/>
              <a:ext cx="5205095" cy="5200015"/>
            </a:xfrm>
            <a:custGeom>
              <a:avLst/>
              <a:gdLst/>
              <a:ahLst/>
              <a:cxnLst/>
              <a:rect l="l" t="t" r="r" b="b"/>
              <a:pathLst>
                <a:path w="5205095" h="5200015">
                  <a:moveTo>
                    <a:pt x="0" y="0"/>
                  </a:moveTo>
                  <a:lnTo>
                    <a:pt x="5204942" y="0"/>
                  </a:lnTo>
                  <a:lnTo>
                    <a:pt x="5204942" y="5199545"/>
                  </a:lnTo>
                  <a:lnTo>
                    <a:pt x="0" y="519954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8" name="object 8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4" name="object 14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588264" y="1647444"/>
            <a:ext cx="2386965" cy="1595755"/>
            <a:chOff x="588264" y="1647444"/>
            <a:chExt cx="2386965" cy="1595755"/>
          </a:xfrm>
        </p:grpSpPr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88264" y="1647444"/>
              <a:ext cx="2386583" cy="159562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24230" y="1682724"/>
              <a:ext cx="2261208" cy="1471098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19467" y="1677949"/>
              <a:ext cx="2270760" cy="1480820"/>
            </a:xfrm>
            <a:custGeom>
              <a:avLst/>
              <a:gdLst/>
              <a:ahLst/>
              <a:cxnLst/>
              <a:rect l="l" t="t" r="r" b="b"/>
              <a:pathLst>
                <a:path w="2270760" h="1480820">
                  <a:moveTo>
                    <a:pt x="0" y="0"/>
                  </a:moveTo>
                  <a:lnTo>
                    <a:pt x="2270734" y="0"/>
                  </a:lnTo>
                  <a:lnTo>
                    <a:pt x="2270734" y="1480629"/>
                  </a:lnTo>
                  <a:lnTo>
                    <a:pt x="0" y="148062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/>
          <p:nvPr/>
        </p:nvSpPr>
        <p:spPr>
          <a:xfrm>
            <a:off x="2542235" y="6466204"/>
            <a:ext cx="2023110" cy="346710"/>
          </a:xfrm>
          <a:custGeom>
            <a:avLst/>
            <a:gdLst/>
            <a:ahLst/>
            <a:cxnLst/>
            <a:rect l="l" t="t" r="r" b="b"/>
            <a:pathLst>
              <a:path w="2023110" h="346709">
                <a:moveTo>
                  <a:pt x="2022538" y="0"/>
                </a:moveTo>
                <a:lnTo>
                  <a:pt x="0" y="0"/>
                </a:lnTo>
                <a:lnTo>
                  <a:pt x="0" y="152819"/>
                </a:lnTo>
                <a:lnTo>
                  <a:pt x="0" y="193611"/>
                </a:lnTo>
                <a:lnTo>
                  <a:pt x="0" y="346430"/>
                </a:lnTo>
                <a:lnTo>
                  <a:pt x="2022538" y="346430"/>
                </a:lnTo>
                <a:lnTo>
                  <a:pt x="2022538" y="193611"/>
                </a:lnTo>
                <a:lnTo>
                  <a:pt x="2022538" y="152819"/>
                </a:lnTo>
                <a:lnTo>
                  <a:pt x="2022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8" name="object 38"/>
          <p:cNvGrpSpPr/>
          <p:nvPr/>
        </p:nvGrpSpPr>
        <p:grpSpPr>
          <a:xfrm>
            <a:off x="2645664" y="2036064"/>
            <a:ext cx="3891279" cy="861060"/>
            <a:chOff x="2645664" y="2036064"/>
            <a:chExt cx="3891279" cy="861060"/>
          </a:xfrm>
        </p:grpSpPr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645664" y="2055876"/>
              <a:ext cx="3890771" cy="76199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706624" y="2036064"/>
              <a:ext cx="3822191" cy="861059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2677477" y="2086432"/>
            <a:ext cx="3775075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655320" marR="186690" indent="-463550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6: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popup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display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that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paperwork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downloading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295656" y="4407408"/>
            <a:ext cx="2263140" cy="1958339"/>
            <a:chOff x="295656" y="4407408"/>
            <a:chExt cx="2263140" cy="1958339"/>
          </a:xfrm>
        </p:grpSpPr>
        <p:pic>
          <p:nvPicPr>
            <p:cNvPr id="43" name="object 4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95656" y="4425696"/>
              <a:ext cx="2260091" cy="187147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41376" y="4407408"/>
              <a:ext cx="2217419" cy="1958339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326631" y="4457572"/>
            <a:ext cx="2145030" cy="1692771"/>
          </a:xfrm>
          <a:prstGeom prst="rect">
            <a:avLst/>
          </a:prstGeom>
          <a:solidFill>
            <a:srgbClr val="FFFFFF"/>
          </a:solidFill>
          <a:ln w="9525">
            <a:solidFill>
              <a:srgbClr val="CF003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78435" marR="17399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7: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Submit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this </a:t>
            </a:r>
            <a:r>
              <a:rPr sz="1800" dirty="0">
                <a:latin typeface="Calibri"/>
                <a:cs typeface="Calibri"/>
              </a:rPr>
              <a:t>paperwork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dirty="0">
                <a:latin typeface="Calibri"/>
                <a:cs typeface="Calibri"/>
              </a:rPr>
              <a:t>payment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lang="en-US" sz="1800" dirty="0">
                <a:latin typeface="Calibri"/>
                <a:cs typeface="Calibri"/>
              </a:rPr>
              <a:t>Atlanta Area </a:t>
            </a:r>
            <a:r>
              <a:rPr sz="1800" dirty="0">
                <a:latin typeface="Calibri"/>
                <a:cs typeface="Calibri"/>
              </a:rPr>
              <a:t>Council.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below 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more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details.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152400" y="8737092"/>
            <a:ext cx="7472680" cy="1264920"/>
            <a:chOff x="152400" y="8737092"/>
            <a:chExt cx="7472680" cy="1264920"/>
          </a:xfrm>
        </p:grpSpPr>
        <p:pic>
          <p:nvPicPr>
            <p:cNvPr id="47" name="object 4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2400" y="8747760"/>
              <a:ext cx="7472171" cy="119329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46888" y="8737092"/>
              <a:ext cx="7333487" cy="1264919"/>
            </a:xfrm>
            <a:prstGeom prst="rect">
              <a:avLst/>
            </a:prstGeom>
          </p:spPr>
        </p:pic>
      </p:grpSp>
      <p:sp>
        <p:nvSpPr>
          <p:cNvPr id="49" name="object 49"/>
          <p:cNvSpPr txBox="1"/>
          <p:nvPr/>
        </p:nvSpPr>
        <p:spPr>
          <a:xfrm>
            <a:off x="182879" y="8779319"/>
            <a:ext cx="7357109" cy="772005"/>
          </a:xfrm>
          <a:prstGeom prst="rect">
            <a:avLst/>
          </a:prstGeom>
          <a:solidFill>
            <a:srgbClr val="D9D9D9"/>
          </a:solidFill>
          <a:ln w="9525">
            <a:solidFill>
              <a:srgbClr val="CF0030"/>
            </a:solidFill>
          </a:ln>
        </p:spPr>
        <p:txBody>
          <a:bodyPr vert="horz" wrap="square" lIns="0" tIns="33019" rIns="0" bIns="0" rtlCol="0">
            <a:spAutoFit/>
          </a:bodyPr>
          <a:lstStyle/>
          <a:p>
            <a:pPr marL="2289175" marR="205104" indent="-2077720">
              <a:lnSpc>
                <a:spcPct val="100000"/>
              </a:lnSpc>
              <a:spcBef>
                <a:spcPts val="259"/>
              </a:spcBef>
            </a:pPr>
            <a:r>
              <a:rPr sz="1600" dirty="0">
                <a:latin typeface="Calibri"/>
                <a:cs typeface="Calibri"/>
              </a:rPr>
              <a:t>Deliver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check,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cash,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or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card </a:t>
            </a:r>
            <a:r>
              <a:rPr sz="1600" dirty="0">
                <a:latin typeface="Calibri"/>
                <a:cs typeface="Calibri"/>
              </a:rPr>
              <a:t>along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with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this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printout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directly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lang="en-US" sz="1600" dirty="0">
                <a:latin typeface="Calibri"/>
                <a:cs typeface="Calibri"/>
              </a:rPr>
              <a:t>Atlanta Area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Council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Service </a:t>
            </a:r>
            <a:r>
              <a:rPr sz="1600" spc="-25" dirty="0">
                <a:latin typeface="Calibri"/>
                <a:cs typeface="Calibri"/>
              </a:rPr>
              <a:t>Center, </a:t>
            </a:r>
            <a:r>
              <a:rPr sz="1600" dirty="0">
                <a:latin typeface="Calibri"/>
                <a:cs typeface="Calibri"/>
              </a:rPr>
              <a:t>or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mail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25" dirty="0">
                <a:latin typeface="Calibri"/>
                <a:cs typeface="Calibri"/>
              </a:rPr>
              <a:t>to:</a:t>
            </a:r>
            <a:endParaRPr sz="1600" dirty="0">
              <a:latin typeface="Calibri"/>
              <a:cs typeface="Calibri"/>
            </a:endParaRPr>
          </a:p>
          <a:p>
            <a:pPr marL="2839085">
              <a:lnSpc>
                <a:spcPct val="100000"/>
              </a:lnSpc>
            </a:pPr>
            <a:r>
              <a:rPr lang="en-US" sz="1600" b="1" dirty="0">
                <a:latin typeface="Calibri"/>
                <a:cs typeface="Calibri"/>
              </a:rPr>
              <a:t>Atlanta Area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Council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25" dirty="0"/>
              <a:t>19</a:t>
            </a:fld>
            <a:endParaRPr sz="1050"/>
          </a:p>
        </p:txBody>
      </p:sp>
      <p:sp>
        <p:nvSpPr>
          <p:cNvPr id="53" name="object 53"/>
          <p:cNvSpPr txBox="1"/>
          <p:nvPr/>
        </p:nvSpPr>
        <p:spPr>
          <a:xfrm>
            <a:off x="2157644" y="9582329"/>
            <a:ext cx="3865245" cy="2080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  <a:tabLst>
                <a:tab pos="1989455" algn="l"/>
              </a:tabLst>
            </a:pPr>
            <a:r>
              <a:rPr lang="fr-FR" sz="1600" b="1" dirty="0">
                <a:latin typeface="Calibri"/>
                <a:cs typeface="Calibri"/>
              </a:rPr>
              <a:t>1800 Circle 75 </a:t>
            </a:r>
            <a:r>
              <a:rPr lang="fr-FR" sz="1600" b="1" dirty="0" err="1">
                <a:latin typeface="Calibri"/>
                <a:cs typeface="Calibri"/>
              </a:rPr>
              <a:t>Pkwy</a:t>
            </a:r>
            <a:r>
              <a:rPr lang="fr-FR" sz="1600" b="1" dirty="0">
                <a:latin typeface="Calibri"/>
                <a:cs typeface="Calibri"/>
              </a:rPr>
              <a:t> SE</a:t>
            </a:r>
            <a:r>
              <a:rPr sz="1600" b="1" dirty="0">
                <a:latin typeface="Calibri"/>
                <a:cs typeface="Calibri"/>
              </a:rPr>
              <a:t>	|</a:t>
            </a:r>
            <a:r>
              <a:rPr sz="1600" b="1" spc="265" dirty="0">
                <a:latin typeface="Calibri"/>
                <a:cs typeface="Calibri"/>
              </a:rPr>
              <a:t> </a:t>
            </a:r>
            <a:r>
              <a:rPr lang="en-US" sz="1600" b="1" dirty="0">
                <a:latin typeface="Calibri"/>
                <a:cs typeface="Calibri"/>
              </a:rPr>
              <a:t>Atlanta, GA 30339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0" name="object 50" descr="$PPTXTitle"/>
          <p:cNvSpPr txBox="1">
            <a:spLocks noGrp="1"/>
          </p:cNvSpPr>
          <p:nvPr>
            <p:ph type="title"/>
          </p:nvPr>
        </p:nvSpPr>
        <p:spPr>
          <a:xfrm>
            <a:off x="800098" y="1017658"/>
            <a:ext cx="6172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OPTION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2:</a:t>
            </a:r>
            <a:r>
              <a:rPr spc="-70" dirty="0">
                <a:solidFill>
                  <a:srgbClr val="000000"/>
                </a:solidFill>
              </a:rPr>
              <a:t> </a:t>
            </a:r>
            <a:r>
              <a:rPr dirty="0"/>
              <a:t>UNIT</a:t>
            </a:r>
            <a:r>
              <a:rPr spc="-60" dirty="0"/>
              <a:t> </a:t>
            </a:r>
            <a:r>
              <a:rPr dirty="0"/>
              <a:t>RENEWS</a:t>
            </a:r>
            <a:r>
              <a:rPr spc="-70" dirty="0"/>
              <a:t> </a:t>
            </a:r>
            <a:r>
              <a:rPr dirty="0"/>
              <a:t>INDIVIDUAL</a:t>
            </a:r>
            <a:r>
              <a:rPr spc="-65" dirty="0"/>
              <a:t> </a:t>
            </a:r>
            <a:r>
              <a:rPr spc="-10" dirty="0"/>
              <a:t>(continued)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1266952" y="1411363"/>
            <a:ext cx="5250815" cy="248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55"/>
              </a:lnSpc>
            </a:pPr>
            <a:r>
              <a:rPr sz="1600" dirty="0">
                <a:latin typeface="Calibri"/>
                <a:cs typeface="Calibri"/>
              </a:rPr>
              <a:t>WHEN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35" dirty="0">
                <a:latin typeface="Calibri"/>
                <a:cs typeface="Calibri"/>
              </a:rPr>
              <a:t>PAYING </a:t>
            </a:r>
            <a:r>
              <a:rPr sz="1600" spc="-20" dirty="0">
                <a:latin typeface="Calibri"/>
                <a:cs typeface="Calibri"/>
              </a:rPr>
              <a:t>DIRECTLY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TO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lang="en-US" sz="1600" dirty="0">
                <a:latin typeface="Calibri"/>
                <a:cs typeface="Calibri"/>
              </a:rPr>
              <a:t>Atlanta Area</a:t>
            </a:r>
            <a:r>
              <a:rPr sz="1600" spc="-10" dirty="0">
                <a:latin typeface="Calibri"/>
                <a:cs typeface="Calibri"/>
              </a:rPr>
              <a:t> COUNCIL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þÿ"/>
          <p:cNvGrpSpPr/>
          <p:nvPr/>
        </p:nvGrpSpPr>
        <p:grpSpPr>
          <a:xfrm>
            <a:off x="4565904" y="5835396"/>
            <a:ext cx="2516505" cy="1752600"/>
            <a:chOff x="4565904" y="5835396"/>
            <a:chExt cx="2516505" cy="1752600"/>
          </a:xfrm>
        </p:grpSpPr>
        <p:pic>
          <p:nvPicPr>
            <p:cNvPr id="3" name="object 3" descr="þÿ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65904" y="5835396"/>
              <a:ext cx="2516123" cy="17525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99330" y="5868285"/>
              <a:ext cx="2395855" cy="1633220"/>
            </a:xfrm>
            <a:custGeom>
              <a:avLst/>
              <a:gdLst/>
              <a:ahLst/>
              <a:cxnLst/>
              <a:rect l="l" t="t" r="r" b="b"/>
              <a:pathLst>
                <a:path w="2395854" h="1633220">
                  <a:moveTo>
                    <a:pt x="2245601" y="0"/>
                  </a:moveTo>
                  <a:lnTo>
                    <a:pt x="0" y="242201"/>
                  </a:lnTo>
                  <a:lnTo>
                    <a:pt x="149974" y="1632724"/>
                  </a:lnTo>
                  <a:lnTo>
                    <a:pt x="2395575" y="1390510"/>
                  </a:lnTo>
                  <a:lnTo>
                    <a:pt x="224560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99330" y="5868285"/>
              <a:ext cx="2395855" cy="1633220"/>
            </a:xfrm>
            <a:custGeom>
              <a:avLst/>
              <a:gdLst/>
              <a:ahLst/>
              <a:cxnLst/>
              <a:rect l="l" t="t" r="r" b="b"/>
              <a:pathLst>
                <a:path w="2395854" h="1633220">
                  <a:moveTo>
                    <a:pt x="0" y="242201"/>
                  </a:moveTo>
                  <a:lnTo>
                    <a:pt x="2245601" y="0"/>
                  </a:lnTo>
                  <a:lnTo>
                    <a:pt x="2395575" y="1390510"/>
                  </a:lnTo>
                  <a:lnTo>
                    <a:pt x="149974" y="1632724"/>
                  </a:lnTo>
                  <a:lnTo>
                    <a:pt x="0" y="242201"/>
                  </a:lnTo>
                  <a:close/>
                </a:path>
              </a:pathLst>
            </a:custGeom>
            <a:ln w="12700">
              <a:solidFill>
                <a:srgbClr val="162C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8" name="object 8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9752" y="310896"/>
              <a:ext cx="2510027" cy="4495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02425" y="388081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63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15154" y="369984"/>
              <a:ext cx="137782" cy="13888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378083" y="339465"/>
              <a:ext cx="2417445" cy="356870"/>
            </a:xfrm>
            <a:custGeom>
              <a:avLst/>
              <a:gdLst/>
              <a:ahLst/>
              <a:cxnLst/>
              <a:rect l="l" t="t" r="r" b="b"/>
              <a:pathLst>
                <a:path w="2417445" h="356870">
                  <a:moveTo>
                    <a:pt x="1069035" y="1638"/>
                  </a:moveTo>
                  <a:lnTo>
                    <a:pt x="1236725" y="1638"/>
                  </a:lnTo>
                  <a:lnTo>
                    <a:pt x="1238173" y="1638"/>
                  </a:lnTo>
                  <a:lnTo>
                    <a:pt x="1239494" y="2006"/>
                  </a:lnTo>
                  <a:lnTo>
                    <a:pt x="1240675" y="2730"/>
                  </a:lnTo>
                  <a:lnTo>
                    <a:pt x="1241869" y="3467"/>
                  </a:lnTo>
                  <a:lnTo>
                    <a:pt x="1242821" y="4648"/>
                  </a:lnTo>
                  <a:lnTo>
                    <a:pt x="1243545" y="6286"/>
                  </a:lnTo>
                  <a:lnTo>
                    <a:pt x="1244269" y="7924"/>
                  </a:lnTo>
                  <a:lnTo>
                    <a:pt x="1244866" y="9969"/>
                  </a:lnTo>
                  <a:lnTo>
                    <a:pt x="1245323" y="12433"/>
                  </a:lnTo>
                  <a:lnTo>
                    <a:pt x="1245781" y="14884"/>
                  </a:lnTo>
                  <a:lnTo>
                    <a:pt x="1246009" y="17932"/>
                  </a:lnTo>
                  <a:lnTo>
                    <a:pt x="1246009" y="21577"/>
                  </a:lnTo>
                  <a:lnTo>
                    <a:pt x="1246009" y="24853"/>
                  </a:lnTo>
                  <a:lnTo>
                    <a:pt x="1245781" y="27724"/>
                  </a:lnTo>
                  <a:lnTo>
                    <a:pt x="1245323" y="30175"/>
                  </a:lnTo>
                  <a:lnTo>
                    <a:pt x="1244866" y="32638"/>
                  </a:lnTo>
                  <a:lnTo>
                    <a:pt x="1240675" y="39598"/>
                  </a:lnTo>
                  <a:lnTo>
                    <a:pt x="1239494" y="40335"/>
                  </a:lnTo>
                  <a:lnTo>
                    <a:pt x="1238173" y="40690"/>
                  </a:lnTo>
                  <a:lnTo>
                    <a:pt x="1236725" y="40690"/>
                  </a:lnTo>
                  <a:lnTo>
                    <a:pt x="1098537" y="40690"/>
                  </a:lnTo>
                  <a:lnTo>
                    <a:pt x="1098537" y="151574"/>
                  </a:lnTo>
                  <a:lnTo>
                    <a:pt x="1217053" y="151574"/>
                  </a:lnTo>
                  <a:lnTo>
                    <a:pt x="1218514" y="151574"/>
                  </a:lnTo>
                  <a:lnTo>
                    <a:pt x="1219834" y="151980"/>
                  </a:lnTo>
                  <a:lnTo>
                    <a:pt x="1221016" y="152806"/>
                  </a:lnTo>
                  <a:lnTo>
                    <a:pt x="1222197" y="153619"/>
                  </a:lnTo>
                  <a:lnTo>
                    <a:pt x="1225791" y="162229"/>
                  </a:lnTo>
                  <a:lnTo>
                    <a:pt x="1226159" y="164769"/>
                  </a:lnTo>
                  <a:lnTo>
                    <a:pt x="1226337" y="167779"/>
                  </a:lnTo>
                  <a:lnTo>
                    <a:pt x="1226337" y="171234"/>
                  </a:lnTo>
                  <a:lnTo>
                    <a:pt x="1226337" y="174510"/>
                  </a:lnTo>
                  <a:lnTo>
                    <a:pt x="1226159" y="177330"/>
                  </a:lnTo>
                  <a:lnTo>
                    <a:pt x="1225791" y="179704"/>
                  </a:lnTo>
                  <a:lnTo>
                    <a:pt x="1225435" y="182067"/>
                  </a:lnTo>
                  <a:lnTo>
                    <a:pt x="1218514" y="189534"/>
                  </a:lnTo>
                  <a:lnTo>
                    <a:pt x="1217053" y="189534"/>
                  </a:lnTo>
                  <a:lnTo>
                    <a:pt x="1098537" y="189534"/>
                  </a:lnTo>
                  <a:lnTo>
                    <a:pt x="1098537" y="315975"/>
                  </a:lnTo>
                  <a:lnTo>
                    <a:pt x="1238630" y="315975"/>
                  </a:lnTo>
                  <a:lnTo>
                    <a:pt x="1240091" y="315975"/>
                  </a:lnTo>
                  <a:lnTo>
                    <a:pt x="1245730" y="320484"/>
                  </a:lnTo>
                  <a:lnTo>
                    <a:pt x="1246644" y="322033"/>
                  </a:lnTo>
                  <a:lnTo>
                    <a:pt x="1247279" y="324040"/>
                  </a:lnTo>
                  <a:lnTo>
                    <a:pt x="1247647" y="326491"/>
                  </a:lnTo>
                  <a:lnTo>
                    <a:pt x="1248003" y="328955"/>
                  </a:lnTo>
                  <a:lnTo>
                    <a:pt x="1248194" y="332003"/>
                  </a:lnTo>
                  <a:lnTo>
                    <a:pt x="1248194" y="335648"/>
                  </a:lnTo>
                  <a:lnTo>
                    <a:pt x="1248194" y="338924"/>
                  </a:lnTo>
                  <a:lnTo>
                    <a:pt x="1242593" y="353936"/>
                  </a:lnTo>
                  <a:lnTo>
                    <a:pt x="1241412" y="354672"/>
                  </a:lnTo>
                  <a:lnTo>
                    <a:pt x="1240091" y="355028"/>
                  </a:lnTo>
                  <a:lnTo>
                    <a:pt x="1238630" y="355028"/>
                  </a:lnTo>
                  <a:lnTo>
                    <a:pt x="1069035" y="355028"/>
                  </a:lnTo>
                  <a:lnTo>
                    <a:pt x="1064844" y="355028"/>
                  </a:lnTo>
                  <a:lnTo>
                    <a:pt x="1060894" y="353618"/>
                  </a:lnTo>
                  <a:lnTo>
                    <a:pt x="1057160" y="350799"/>
                  </a:lnTo>
                  <a:lnTo>
                    <a:pt x="1053426" y="347979"/>
                  </a:lnTo>
                  <a:lnTo>
                    <a:pt x="1051559" y="343014"/>
                  </a:lnTo>
                  <a:lnTo>
                    <a:pt x="1051559" y="335914"/>
                  </a:lnTo>
                  <a:lnTo>
                    <a:pt x="1051559" y="20764"/>
                  </a:lnTo>
                  <a:lnTo>
                    <a:pt x="1051559" y="13652"/>
                  </a:lnTo>
                  <a:lnTo>
                    <a:pt x="1053426" y="8699"/>
                  </a:lnTo>
                  <a:lnTo>
                    <a:pt x="1057160" y="5880"/>
                  </a:lnTo>
                  <a:lnTo>
                    <a:pt x="1060894" y="3047"/>
                  </a:lnTo>
                  <a:lnTo>
                    <a:pt x="1064844" y="1638"/>
                  </a:lnTo>
                  <a:lnTo>
                    <a:pt x="1069035" y="1638"/>
                  </a:lnTo>
                  <a:close/>
                </a:path>
                <a:path w="2417445" h="356870">
                  <a:moveTo>
                    <a:pt x="358851" y="1638"/>
                  </a:moveTo>
                  <a:lnTo>
                    <a:pt x="526541" y="1638"/>
                  </a:lnTo>
                  <a:lnTo>
                    <a:pt x="527989" y="1638"/>
                  </a:lnTo>
                  <a:lnTo>
                    <a:pt x="529310" y="2006"/>
                  </a:lnTo>
                  <a:lnTo>
                    <a:pt x="530491" y="2730"/>
                  </a:lnTo>
                  <a:lnTo>
                    <a:pt x="531685" y="3467"/>
                  </a:lnTo>
                  <a:lnTo>
                    <a:pt x="532637" y="4648"/>
                  </a:lnTo>
                  <a:lnTo>
                    <a:pt x="533361" y="6286"/>
                  </a:lnTo>
                  <a:lnTo>
                    <a:pt x="534085" y="7924"/>
                  </a:lnTo>
                  <a:lnTo>
                    <a:pt x="534682" y="9969"/>
                  </a:lnTo>
                  <a:lnTo>
                    <a:pt x="535139" y="12433"/>
                  </a:lnTo>
                  <a:lnTo>
                    <a:pt x="535597" y="14884"/>
                  </a:lnTo>
                  <a:lnTo>
                    <a:pt x="535825" y="17932"/>
                  </a:lnTo>
                  <a:lnTo>
                    <a:pt x="535825" y="21577"/>
                  </a:lnTo>
                  <a:lnTo>
                    <a:pt x="535825" y="24853"/>
                  </a:lnTo>
                  <a:lnTo>
                    <a:pt x="535597" y="27724"/>
                  </a:lnTo>
                  <a:lnTo>
                    <a:pt x="535139" y="30175"/>
                  </a:lnTo>
                  <a:lnTo>
                    <a:pt x="534682" y="32638"/>
                  </a:lnTo>
                  <a:lnTo>
                    <a:pt x="530491" y="39598"/>
                  </a:lnTo>
                  <a:lnTo>
                    <a:pt x="529310" y="40335"/>
                  </a:lnTo>
                  <a:lnTo>
                    <a:pt x="527989" y="40690"/>
                  </a:lnTo>
                  <a:lnTo>
                    <a:pt x="526541" y="40690"/>
                  </a:lnTo>
                  <a:lnTo>
                    <a:pt x="388353" y="40690"/>
                  </a:lnTo>
                  <a:lnTo>
                    <a:pt x="388353" y="151574"/>
                  </a:lnTo>
                  <a:lnTo>
                    <a:pt x="506869" y="151574"/>
                  </a:lnTo>
                  <a:lnTo>
                    <a:pt x="508330" y="151574"/>
                  </a:lnTo>
                  <a:lnTo>
                    <a:pt x="509650" y="151980"/>
                  </a:lnTo>
                  <a:lnTo>
                    <a:pt x="510832" y="152806"/>
                  </a:lnTo>
                  <a:lnTo>
                    <a:pt x="512013" y="153619"/>
                  </a:lnTo>
                  <a:lnTo>
                    <a:pt x="515607" y="162229"/>
                  </a:lnTo>
                  <a:lnTo>
                    <a:pt x="515975" y="164769"/>
                  </a:lnTo>
                  <a:lnTo>
                    <a:pt x="516153" y="167779"/>
                  </a:lnTo>
                  <a:lnTo>
                    <a:pt x="516153" y="171234"/>
                  </a:lnTo>
                  <a:lnTo>
                    <a:pt x="516153" y="174510"/>
                  </a:lnTo>
                  <a:lnTo>
                    <a:pt x="515975" y="177330"/>
                  </a:lnTo>
                  <a:lnTo>
                    <a:pt x="515607" y="179704"/>
                  </a:lnTo>
                  <a:lnTo>
                    <a:pt x="515251" y="182067"/>
                  </a:lnTo>
                  <a:lnTo>
                    <a:pt x="508330" y="189534"/>
                  </a:lnTo>
                  <a:lnTo>
                    <a:pt x="506869" y="189534"/>
                  </a:lnTo>
                  <a:lnTo>
                    <a:pt x="388353" y="189534"/>
                  </a:lnTo>
                  <a:lnTo>
                    <a:pt x="388353" y="315975"/>
                  </a:lnTo>
                  <a:lnTo>
                    <a:pt x="528446" y="315975"/>
                  </a:lnTo>
                  <a:lnTo>
                    <a:pt x="529907" y="315975"/>
                  </a:lnTo>
                  <a:lnTo>
                    <a:pt x="535546" y="320484"/>
                  </a:lnTo>
                  <a:lnTo>
                    <a:pt x="536460" y="322033"/>
                  </a:lnTo>
                  <a:lnTo>
                    <a:pt x="537095" y="324040"/>
                  </a:lnTo>
                  <a:lnTo>
                    <a:pt x="537463" y="326491"/>
                  </a:lnTo>
                  <a:lnTo>
                    <a:pt x="537819" y="328955"/>
                  </a:lnTo>
                  <a:lnTo>
                    <a:pt x="538010" y="332003"/>
                  </a:lnTo>
                  <a:lnTo>
                    <a:pt x="538010" y="335648"/>
                  </a:lnTo>
                  <a:lnTo>
                    <a:pt x="538010" y="338924"/>
                  </a:lnTo>
                  <a:lnTo>
                    <a:pt x="532409" y="353936"/>
                  </a:lnTo>
                  <a:lnTo>
                    <a:pt x="531228" y="354672"/>
                  </a:lnTo>
                  <a:lnTo>
                    <a:pt x="529907" y="355028"/>
                  </a:lnTo>
                  <a:lnTo>
                    <a:pt x="528446" y="355028"/>
                  </a:lnTo>
                  <a:lnTo>
                    <a:pt x="358851" y="355028"/>
                  </a:lnTo>
                  <a:lnTo>
                    <a:pt x="354660" y="355028"/>
                  </a:lnTo>
                  <a:lnTo>
                    <a:pt x="350710" y="353618"/>
                  </a:lnTo>
                  <a:lnTo>
                    <a:pt x="346976" y="350799"/>
                  </a:lnTo>
                  <a:lnTo>
                    <a:pt x="343242" y="347979"/>
                  </a:lnTo>
                  <a:lnTo>
                    <a:pt x="341375" y="343014"/>
                  </a:lnTo>
                  <a:lnTo>
                    <a:pt x="341375" y="335914"/>
                  </a:lnTo>
                  <a:lnTo>
                    <a:pt x="341375" y="20764"/>
                  </a:lnTo>
                  <a:lnTo>
                    <a:pt x="341375" y="13652"/>
                  </a:lnTo>
                  <a:lnTo>
                    <a:pt x="343242" y="8699"/>
                  </a:lnTo>
                  <a:lnTo>
                    <a:pt x="346976" y="5880"/>
                  </a:lnTo>
                  <a:lnTo>
                    <a:pt x="350710" y="3047"/>
                  </a:lnTo>
                  <a:lnTo>
                    <a:pt x="354660" y="1638"/>
                  </a:lnTo>
                  <a:lnTo>
                    <a:pt x="358851" y="1638"/>
                  </a:lnTo>
                  <a:close/>
                </a:path>
                <a:path w="2417445" h="356870">
                  <a:moveTo>
                    <a:pt x="17475" y="1638"/>
                  </a:moveTo>
                  <a:lnTo>
                    <a:pt x="92582" y="1638"/>
                  </a:lnTo>
                  <a:lnTo>
                    <a:pt x="101498" y="1638"/>
                  </a:lnTo>
                  <a:lnTo>
                    <a:pt x="108915" y="1866"/>
                  </a:lnTo>
                  <a:lnTo>
                    <a:pt x="114833" y="2324"/>
                  </a:lnTo>
                  <a:lnTo>
                    <a:pt x="120751" y="2781"/>
                  </a:lnTo>
                  <a:lnTo>
                    <a:pt x="126085" y="3276"/>
                  </a:lnTo>
                  <a:lnTo>
                    <a:pt x="167004" y="15024"/>
                  </a:lnTo>
                  <a:lnTo>
                    <a:pt x="198348" y="40498"/>
                  </a:lnTo>
                  <a:lnTo>
                    <a:pt x="213323" y="77260"/>
                  </a:lnTo>
                  <a:lnTo>
                    <a:pt x="214655" y="94767"/>
                  </a:lnTo>
                  <a:lnTo>
                    <a:pt x="214357" y="103413"/>
                  </a:lnTo>
                  <a:lnTo>
                    <a:pt x="200329" y="145838"/>
                  </a:lnTo>
                  <a:lnTo>
                    <a:pt x="168038" y="173949"/>
                  </a:lnTo>
                  <a:lnTo>
                    <a:pt x="146380" y="183527"/>
                  </a:lnTo>
                  <a:lnTo>
                    <a:pt x="152209" y="186080"/>
                  </a:lnTo>
                  <a:lnTo>
                    <a:pt x="175463" y="207289"/>
                  </a:lnTo>
                  <a:lnTo>
                    <a:pt x="179565" y="212750"/>
                  </a:lnTo>
                  <a:lnTo>
                    <a:pt x="197992" y="250164"/>
                  </a:lnTo>
                  <a:lnTo>
                    <a:pt x="229679" y="327990"/>
                  </a:lnTo>
                  <a:lnTo>
                    <a:pt x="235686" y="346481"/>
                  </a:lnTo>
                  <a:lnTo>
                    <a:pt x="235686" y="347929"/>
                  </a:lnTo>
                  <a:lnTo>
                    <a:pt x="235686" y="349389"/>
                  </a:lnTo>
                  <a:lnTo>
                    <a:pt x="231317" y="354482"/>
                  </a:lnTo>
                  <a:lnTo>
                    <a:pt x="229488" y="355218"/>
                  </a:lnTo>
                  <a:lnTo>
                    <a:pt x="226948" y="355765"/>
                  </a:lnTo>
                  <a:lnTo>
                    <a:pt x="223672" y="356120"/>
                  </a:lnTo>
                  <a:lnTo>
                    <a:pt x="220395" y="356488"/>
                  </a:lnTo>
                  <a:lnTo>
                    <a:pt x="216014" y="356666"/>
                  </a:lnTo>
                  <a:lnTo>
                    <a:pt x="210553" y="356666"/>
                  </a:lnTo>
                  <a:lnTo>
                    <a:pt x="205828" y="356666"/>
                  </a:lnTo>
                  <a:lnTo>
                    <a:pt x="201955" y="356488"/>
                  </a:lnTo>
                  <a:lnTo>
                    <a:pt x="198945" y="356120"/>
                  </a:lnTo>
                  <a:lnTo>
                    <a:pt x="195948" y="355765"/>
                  </a:lnTo>
                  <a:lnTo>
                    <a:pt x="184886" y="345478"/>
                  </a:lnTo>
                  <a:lnTo>
                    <a:pt x="152387" y="262178"/>
                  </a:lnTo>
                  <a:lnTo>
                    <a:pt x="131546" y="221348"/>
                  </a:lnTo>
                  <a:lnTo>
                    <a:pt x="125895" y="215620"/>
                  </a:lnTo>
                  <a:lnTo>
                    <a:pt x="120256" y="209880"/>
                  </a:lnTo>
                  <a:lnTo>
                    <a:pt x="78384" y="197459"/>
                  </a:lnTo>
                  <a:lnTo>
                    <a:pt x="46977" y="197459"/>
                  </a:lnTo>
                  <a:lnTo>
                    <a:pt x="46977" y="347929"/>
                  </a:lnTo>
                  <a:lnTo>
                    <a:pt x="46977" y="349389"/>
                  </a:lnTo>
                  <a:lnTo>
                    <a:pt x="28041" y="356666"/>
                  </a:lnTo>
                  <a:lnTo>
                    <a:pt x="23482" y="356666"/>
                  </a:lnTo>
                  <a:lnTo>
                    <a:pt x="18935" y="356666"/>
                  </a:lnTo>
                  <a:lnTo>
                    <a:pt x="1092" y="351751"/>
                  </a:lnTo>
                  <a:lnTo>
                    <a:pt x="368" y="350659"/>
                  </a:lnTo>
                  <a:lnTo>
                    <a:pt x="0" y="349389"/>
                  </a:lnTo>
                  <a:lnTo>
                    <a:pt x="0" y="347929"/>
                  </a:lnTo>
                  <a:lnTo>
                    <a:pt x="0" y="20764"/>
                  </a:lnTo>
                  <a:lnTo>
                    <a:pt x="0" y="13652"/>
                  </a:lnTo>
                  <a:lnTo>
                    <a:pt x="1866" y="8699"/>
                  </a:lnTo>
                  <a:lnTo>
                    <a:pt x="5600" y="5880"/>
                  </a:lnTo>
                  <a:lnTo>
                    <a:pt x="9334" y="3047"/>
                  </a:lnTo>
                  <a:lnTo>
                    <a:pt x="13284" y="1638"/>
                  </a:lnTo>
                  <a:lnTo>
                    <a:pt x="17475" y="1638"/>
                  </a:lnTo>
                  <a:close/>
                </a:path>
                <a:path w="2417445" h="356870">
                  <a:moveTo>
                    <a:pt x="896302" y="825"/>
                  </a:moveTo>
                  <a:lnTo>
                    <a:pt x="900531" y="825"/>
                  </a:lnTo>
                  <a:lnTo>
                    <a:pt x="904189" y="1003"/>
                  </a:lnTo>
                  <a:lnTo>
                    <a:pt x="907262" y="1371"/>
                  </a:lnTo>
                  <a:lnTo>
                    <a:pt x="910335" y="1727"/>
                  </a:lnTo>
                  <a:lnTo>
                    <a:pt x="912736" y="2324"/>
                  </a:lnTo>
                  <a:lnTo>
                    <a:pt x="914463" y="3149"/>
                  </a:lnTo>
                  <a:lnTo>
                    <a:pt x="916190" y="3962"/>
                  </a:lnTo>
                  <a:lnTo>
                    <a:pt x="917447" y="4914"/>
                  </a:lnTo>
                  <a:lnTo>
                    <a:pt x="918209" y="6007"/>
                  </a:lnTo>
                  <a:lnTo>
                    <a:pt x="918971" y="7099"/>
                  </a:lnTo>
                  <a:lnTo>
                    <a:pt x="919365" y="8293"/>
                  </a:lnTo>
                  <a:lnTo>
                    <a:pt x="919365" y="9563"/>
                  </a:lnTo>
                  <a:lnTo>
                    <a:pt x="919365" y="335648"/>
                  </a:lnTo>
                  <a:lnTo>
                    <a:pt x="919365" y="339280"/>
                  </a:lnTo>
                  <a:lnTo>
                    <a:pt x="918756" y="342379"/>
                  </a:lnTo>
                  <a:lnTo>
                    <a:pt x="917524" y="344931"/>
                  </a:lnTo>
                  <a:lnTo>
                    <a:pt x="916304" y="347471"/>
                  </a:lnTo>
                  <a:lnTo>
                    <a:pt x="914704" y="349567"/>
                  </a:lnTo>
                  <a:lnTo>
                    <a:pt x="912723" y="351205"/>
                  </a:lnTo>
                  <a:lnTo>
                    <a:pt x="910755" y="352844"/>
                  </a:lnTo>
                  <a:lnTo>
                    <a:pt x="908532" y="354037"/>
                  </a:lnTo>
                  <a:lnTo>
                    <a:pt x="906094" y="354761"/>
                  </a:lnTo>
                  <a:lnTo>
                    <a:pt x="903643" y="355485"/>
                  </a:lnTo>
                  <a:lnTo>
                    <a:pt x="901191" y="355853"/>
                  </a:lnTo>
                  <a:lnTo>
                    <a:pt x="898740" y="355853"/>
                  </a:lnTo>
                  <a:lnTo>
                    <a:pt x="883208" y="355853"/>
                  </a:lnTo>
                  <a:lnTo>
                    <a:pt x="878319" y="355853"/>
                  </a:lnTo>
                  <a:lnTo>
                    <a:pt x="874026" y="355345"/>
                  </a:lnTo>
                  <a:lnTo>
                    <a:pt x="850023" y="338099"/>
                  </a:lnTo>
                  <a:lnTo>
                    <a:pt x="846721" y="333552"/>
                  </a:lnTo>
                  <a:lnTo>
                    <a:pt x="843229" y="327723"/>
                  </a:lnTo>
                  <a:lnTo>
                    <a:pt x="839533" y="320624"/>
                  </a:lnTo>
                  <a:lnTo>
                    <a:pt x="731723" y="119621"/>
                  </a:lnTo>
                  <a:lnTo>
                    <a:pt x="710465" y="78507"/>
                  </a:lnTo>
                  <a:lnTo>
                    <a:pt x="698703" y="53809"/>
                  </a:lnTo>
                  <a:lnTo>
                    <a:pt x="698157" y="53809"/>
                  </a:lnTo>
                  <a:lnTo>
                    <a:pt x="698969" y="93954"/>
                  </a:lnTo>
                  <a:lnTo>
                    <a:pt x="699249" y="134645"/>
                  </a:lnTo>
                  <a:lnTo>
                    <a:pt x="699249" y="347929"/>
                  </a:lnTo>
                  <a:lnTo>
                    <a:pt x="699249" y="349211"/>
                  </a:lnTo>
                  <a:lnTo>
                    <a:pt x="680224" y="356666"/>
                  </a:lnTo>
                  <a:lnTo>
                    <a:pt x="675614" y="356666"/>
                  </a:lnTo>
                  <a:lnTo>
                    <a:pt x="671004" y="356666"/>
                  </a:lnTo>
                  <a:lnTo>
                    <a:pt x="653427" y="351624"/>
                  </a:lnTo>
                  <a:lnTo>
                    <a:pt x="652652" y="350431"/>
                  </a:lnTo>
                  <a:lnTo>
                    <a:pt x="652271" y="349211"/>
                  </a:lnTo>
                  <a:lnTo>
                    <a:pt x="652271" y="347929"/>
                  </a:lnTo>
                  <a:lnTo>
                    <a:pt x="652271" y="21856"/>
                  </a:lnTo>
                  <a:lnTo>
                    <a:pt x="652271" y="14566"/>
                  </a:lnTo>
                  <a:lnTo>
                    <a:pt x="654342" y="9385"/>
                  </a:lnTo>
                  <a:lnTo>
                    <a:pt x="658469" y="6286"/>
                  </a:lnTo>
                  <a:lnTo>
                    <a:pt x="662609" y="3187"/>
                  </a:lnTo>
                  <a:lnTo>
                    <a:pt x="667118" y="1638"/>
                  </a:lnTo>
                  <a:lnTo>
                    <a:pt x="672007" y="1638"/>
                  </a:lnTo>
                  <a:lnTo>
                    <a:pt x="695121" y="1638"/>
                  </a:lnTo>
                  <a:lnTo>
                    <a:pt x="700570" y="1638"/>
                  </a:lnTo>
                  <a:lnTo>
                    <a:pt x="705116" y="2095"/>
                  </a:lnTo>
                  <a:lnTo>
                    <a:pt x="708786" y="3009"/>
                  </a:lnTo>
                  <a:lnTo>
                    <a:pt x="712457" y="3924"/>
                  </a:lnTo>
                  <a:lnTo>
                    <a:pt x="715746" y="5422"/>
                  </a:lnTo>
                  <a:lnTo>
                    <a:pt x="718654" y="7518"/>
                  </a:lnTo>
                  <a:lnTo>
                    <a:pt x="721563" y="9613"/>
                  </a:lnTo>
                  <a:lnTo>
                    <a:pt x="735685" y="30314"/>
                  </a:lnTo>
                  <a:lnTo>
                    <a:pt x="818565" y="185432"/>
                  </a:lnTo>
                  <a:lnTo>
                    <a:pt x="836877" y="219893"/>
                  </a:lnTo>
                  <a:lnTo>
                    <a:pt x="850360" y="246315"/>
                  </a:lnTo>
                  <a:lnTo>
                    <a:pt x="853636" y="252791"/>
                  </a:lnTo>
                  <a:lnTo>
                    <a:pt x="856894" y="259217"/>
                  </a:lnTo>
                  <a:lnTo>
                    <a:pt x="860132" y="265595"/>
                  </a:lnTo>
                  <a:lnTo>
                    <a:pt x="863354" y="271950"/>
                  </a:lnTo>
                  <a:lnTo>
                    <a:pt x="866562" y="278325"/>
                  </a:lnTo>
                  <a:lnTo>
                    <a:pt x="869755" y="284717"/>
                  </a:lnTo>
                  <a:lnTo>
                    <a:pt x="872934" y="291122"/>
                  </a:lnTo>
                  <a:lnTo>
                    <a:pt x="873213" y="291122"/>
                  </a:lnTo>
                  <a:lnTo>
                    <a:pt x="872528" y="246202"/>
                  </a:lnTo>
                  <a:lnTo>
                    <a:pt x="872388" y="201282"/>
                  </a:lnTo>
                  <a:lnTo>
                    <a:pt x="872388" y="9563"/>
                  </a:lnTo>
                  <a:lnTo>
                    <a:pt x="872388" y="8293"/>
                  </a:lnTo>
                  <a:lnTo>
                    <a:pt x="872769" y="7099"/>
                  </a:lnTo>
                  <a:lnTo>
                    <a:pt x="873544" y="6007"/>
                  </a:lnTo>
                  <a:lnTo>
                    <a:pt x="874306" y="4914"/>
                  </a:lnTo>
                  <a:lnTo>
                    <a:pt x="875601" y="3962"/>
                  </a:lnTo>
                  <a:lnTo>
                    <a:pt x="877430" y="3149"/>
                  </a:lnTo>
                  <a:lnTo>
                    <a:pt x="879259" y="2324"/>
                  </a:lnTo>
                  <a:lnTo>
                    <a:pt x="881659" y="1727"/>
                  </a:lnTo>
                  <a:lnTo>
                    <a:pt x="884631" y="1371"/>
                  </a:lnTo>
                  <a:lnTo>
                    <a:pt x="887615" y="1003"/>
                  </a:lnTo>
                  <a:lnTo>
                    <a:pt x="891501" y="825"/>
                  </a:lnTo>
                  <a:lnTo>
                    <a:pt x="896302" y="825"/>
                  </a:lnTo>
                  <a:close/>
                </a:path>
                <a:path w="2417445" h="356870">
                  <a:moveTo>
                    <a:pt x="2257666" y="0"/>
                  </a:moveTo>
                  <a:lnTo>
                    <a:pt x="2262225" y="0"/>
                  </a:lnTo>
                  <a:lnTo>
                    <a:pt x="2265997" y="228"/>
                  </a:lnTo>
                  <a:lnTo>
                    <a:pt x="2269007" y="685"/>
                  </a:lnTo>
                  <a:lnTo>
                    <a:pt x="2272004" y="1142"/>
                  </a:lnTo>
                  <a:lnTo>
                    <a:pt x="2274417" y="1689"/>
                  </a:lnTo>
                  <a:lnTo>
                    <a:pt x="2276233" y="2324"/>
                  </a:lnTo>
                  <a:lnTo>
                    <a:pt x="2278062" y="2959"/>
                  </a:lnTo>
                  <a:lnTo>
                    <a:pt x="2279332" y="3822"/>
                  </a:lnTo>
                  <a:lnTo>
                    <a:pt x="2280069" y="4914"/>
                  </a:lnTo>
                  <a:lnTo>
                    <a:pt x="2280792" y="6007"/>
                  </a:lnTo>
                  <a:lnTo>
                    <a:pt x="2281161" y="7289"/>
                  </a:lnTo>
                  <a:lnTo>
                    <a:pt x="2281161" y="8737"/>
                  </a:lnTo>
                  <a:lnTo>
                    <a:pt x="2281161" y="314337"/>
                  </a:lnTo>
                  <a:lnTo>
                    <a:pt x="2407869" y="314337"/>
                  </a:lnTo>
                  <a:lnTo>
                    <a:pt x="2409507" y="314337"/>
                  </a:lnTo>
                  <a:lnTo>
                    <a:pt x="2410917" y="314756"/>
                  </a:lnTo>
                  <a:lnTo>
                    <a:pt x="2412110" y="315569"/>
                  </a:lnTo>
                  <a:lnTo>
                    <a:pt x="2413292" y="316395"/>
                  </a:lnTo>
                  <a:lnTo>
                    <a:pt x="2414295" y="317576"/>
                  </a:lnTo>
                  <a:lnTo>
                    <a:pt x="2415108" y="319125"/>
                  </a:lnTo>
                  <a:lnTo>
                    <a:pt x="2415933" y="320662"/>
                  </a:lnTo>
                  <a:lnTo>
                    <a:pt x="2416517" y="322719"/>
                  </a:lnTo>
                  <a:lnTo>
                    <a:pt x="2416886" y="325259"/>
                  </a:lnTo>
                  <a:lnTo>
                    <a:pt x="2417254" y="327812"/>
                  </a:lnTo>
                  <a:lnTo>
                    <a:pt x="2417432" y="330911"/>
                  </a:lnTo>
                  <a:lnTo>
                    <a:pt x="2417432" y="334556"/>
                  </a:lnTo>
                  <a:lnTo>
                    <a:pt x="2417432" y="338188"/>
                  </a:lnTo>
                  <a:lnTo>
                    <a:pt x="2417254" y="341236"/>
                  </a:lnTo>
                  <a:lnTo>
                    <a:pt x="2416886" y="343700"/>
                  </a:lnTo>
                  <a:lnTo>
                    <a:pt x="2416517" y="346163"/>
                  </a:lnTo>
                  <a:lnTo>
                    <a:pt x="2415933" y="348246"/>
                  </a:lnTo>
                  <a:lnTo>
                    <a:pt x="2415108" y="349986"/>
                  </a:lnTo>
                  <a:lnTo>
                    <a:pt x="2414295" y="351713"/>
                  </a:lnTo>
                  <a:lnTo>
                    <a:pt x="2413292" y="352983"/>
                  </a:lnTo>
                  <a:lnTo>
                    <a:pt x="2412110" y="353809"/>
                  </a:lnTo>
                  <a:lnTo>
                    <a:pt x="2410917" y="354622"/>
                  </a:lnTo>
                  <a:lnTo>
                    <a:pt x="2409507" y="355028"/>
                  </a:lnTo>
                  <a:lnTo>
                    <a:pt x="2407869" y="355028"/>
                  </a:lnTo>
                  <a:lnTo>
                    <a:pt x="2251659" y="355028"/>
                  </a:lnTo>
                  <a:lnTo>
                    <a:pt x="2247468" y="355028"/>
                  </a:lnTo>
                  <a:lnTo>
                    <a:pt x="2243518" y="353618"/>
                  </a:lnTo>
                  <a:lnTo>
                    <a:pt x="2239784" y="350799"/>
                  </a:lnTo>
                  <a:lnTo>
                    <a:pt x="2236050" y="347979"/>
                  </a:lnTo>
                  <a:lnTo>
                    <a:pt x="2234184" y="343014"/>
                  </a:lnTo>
                  <a:lnTo>
                    <a:pt x="2234184" y="335914"/>
                  </a:lnTo>
                  <a:lnTo>
                    <a:pt x="2234184" y="8737"/>
                  </a:lnTo>
                  <a:lnTo>
                    <a:pt x="2234184" y="7289"/>
                  </a:lnTo>
                  <a:lnTo>
                    <a:pt x="2234552" y="6007"/>
                  </a:lnTo>
                  <a:lnTo>
                    <a:pt x="2246477" y="685"/>
                  </a:lnTo>
                  <a:lnTo>
                    <a:pt x="2249563" y="228"/>
                  </a:lnTo>
                  <a:lnTo>
                    <a:pt x="2253297" y="0"/>
                  </a:lnTo>
                  <a:lnTo>
                    <a:pt x="2257666" y="0"/>
                  </a:lnTo>
                  <a:close/>
                </a:path>
                <a:path w="2417445" h="356870">
                  <a:moveTo>
                    <a:pt x="1986876" y="0"/>
                  </a:moveTo>
                  <a:lnTo>
                    <a:pt x="1992706" y="0"/>
                  </a:lnTo>
                  <a:lnTo>
                    <a:pt x="1997532" y="139"/>
                  </a:lnTo>
                  <a:lnTo>
                    <a:pt x="2001354" y="419"/>
                  </a:lnTo>
                  <a:lnTo>
                    <a:pt x="2005177" y="685"/>
                  </a:lnTo>
                  <a:lnTo>
                    <a:pt x="2019096" y="10109"/>
                  </a:lnTo>
                  <a:lnTo>
                    <a:pt x="2137625" y="338378"/>
                  </a:lnTo>
                  <a:lnTo>
                    <a:pt x="2139086" y="342379"/>
                  </a:lnTo>
                  <a:lnTo>
                    <a:pt x="2139861" y="345605"/>
                  </a:lnTo>
                  <a:lnTo>
                    <a:pt x="2139949" y="348068"/>
                  </a:lnTo>
                  <a:lnTo>
                    <a:pt x="2140038" y="350532"/>
                  </a:lnTo>
                  <a:lnTo>
                    <a:pt x="2130666" y="356120"/>
                  </a:lnTo>
                  <a:lnTo>
                    <a:pt x="2127300" y="356488"/>
                  </a:lnTo>
                  <a:lnTo>
                    <a:pt x="2122792" y="356666"/>
                  </a:lnTo>
                  <a:lnTo>
                    <a:pt x="2117140" y="356666"/>
                  </a:lnTo>
                  <a:lnTo>
                    <a:pt x="2111502" y="356666"/>
                  </a:lnTo>
                  <a:lnTo>
                    <a:pt x="2106993" y="356539"/>
                  </a:lnTo>
                  <a:lnTo>
                    <a:pt x="2103628" y="356260"/>
                  </a:lnTo>
                  <a:lnTo>
                    <a:pt x="2100262" y="355993"/>
                  </a:lnTo>
                  <a:lnTo>
                    <a:pt x="2092159" y="352297"/>
                  </a:lnTo>
                  <a:lnTo>
                    <a:pt x="2091334" y="351205"/>
                  </a:lnTo>
                  <a:lnTo>
                    <a:pt x="2090559" y="349846"/>
                  </a:lnTo>
                  <a:lnTo>
                    <a:pt x="2089835" y="348208"/>
                  </a:lnTo>
                  <a:lnTo>
                    <a:pt x="2059520" y="262178"/>
                  </a:lnTo>
                  <a:lnTo>
                    <a:pt x="1912594" y="262178"/>
                  </a:lnTo>
                  <a:lnTo>
                    <a:pt x="1883651" y="347116"/>
                  </a:lnTo>
                  <a:lnTo>
                    <a:pt x="1883105" y="348754"/>
                  </a:lnTo>
                  <a:lnTo>
                    <a:pt x="1882368" y="350164"/>
                  </a:lnTo>
                  <a:lnTo>
                    <a:pt x="1881454" y="351345"/>
                  </a:lnTo>
                  <a:lnTo>
                    <a:pt x="1880552" y="352526"/>
                  </a:lnTo>
                  <a:lnTo>
                    <a:pt x="1879231" y="353529"/>
                  </a:lnTo>
                  <a:lnTo>
                    <a:pt x="1877504" y="354355"/>
                  </a:lnTo>
                  <a:lnTo>
                    <a:pt x="1875764" y="355168"/>
                  </a:lnTo>
                  <a:lnTo>
                    <a:pt x="1873313" y="355765"/>
                  </a:lnTo>
                  <a:lnTo>
                    <a:pt x="1870125" y="356120"/>
                  </a:lnTo>
                  <a:lnTo>
                    <a:pt x="1866938" y="356488"/>
                  </a:lnTo>
                  <a:lnTo>
                    <a:pt x="1862797" y="356666"/>
                  </a:lnTo>
                  <a:lnTo>
                    <a:pt x="1857705" y="356666"/>
                  </a:lnTo>
                  <a:lnTo>
                    <a:pt x="1852421" y="356666"/>
                  </a:lnTo>
                  <a:lnTo>
                    <a:pt x="1837626" y="353390"/>
                  </a:lnTo>
                  <a:lnTo>
                    <a:pt x="1836267" y="352120"/>
                  </a:lnTo>
                  <a:lnTo>
                    <a:pt x="1835619" y="350253"/>
                  </a:lnTo>
                  <a:lnTo>
                    <a:pt x="1835721" y="347802"/>
                  </a:lnTo>
                  <a:lnTo>
                    <a:pt x="1835810" y="345338"/>
                  </a:lnTo>
                  <a:lnTo>
                    <a:pt x="1956561" y="9829"/>
                  </a:lnTo>
                  <a:lnTo>
                    <a:pt x="1973364" y="419"/>
                  </a:lnTo>
                  <a:lnTo>
                    <a:pt x="1976907" y="139"/>
                  </a:lnTo>
                  <a:lnTo>
                    <a:pt x="1981415" y="0"/>
                  </a:lnTo>
                  <a:lnTo>
                    <a:pt x="1986876" y="0"/>
                  </a:lnTo>
                  <a:close/>
                </a:path>
                <a:path w="2417445" h="356870">
                  <a:moveTo>
                    <a:pt x="1355902" y="0"/>
                  </a:moveTo>
                  <a:lnTo>
                    <a:pt x="1361541" y="0"/>
                  </a:lnTo>
                  <a:lnTo>
                    <a:pt x="1365999" y="139"/>
                  </a:lnTo>
                  <a:lnTo>
                    <a:pt x="1369275" y="419"/>
                  </a:lnTo>
                  <a:lnTo>
                    <a:pt x="1372565" y="685"/>
                  </a:lnTo>
                  <a:lnTo>
                    <a:pt x="1380337" y="4914"/>
                  </a:lnTo>
                  <a:lnTo>
                    <a:pt x="1380985" y="6197"/>
                  </a:lnTo>
                  <a:lnTo>
                    <a:pt x="1381480" y="7835"/>
                  </a:lnTo>
                  <a:lnTo>
                    <a:pt x="1381848" y="9829"/>
                  </a:lnTo>
                  <a:lnTo>
                    <a:pt x="1461312" y="305879"/>
                  </a:lnTo>
                  <a:lnTo>
                    <a:pt x="1461592" y="305879"/>
                  </a:lnTo>
                  <a:lnTo>
                    <a:pt x="1536966" y="10375"/>
                  </a:lnTo>
                  <a:lnTo>
                    <a:pt x="1537512" y="8381"/>
                  </a:lnTo>
                  <a:lnTo>
                    <a:pt x="1558543" y="0"/>
                  </a:lnTo>
                  <a:lnTo>
                    <a:pt x="1564004" y="0"/>
                  </a:lnTo>
                  <a:lnTo>
                    <a:pt x="1569097" y="0"/>
                  </a:lnTo>
                  <a:lnTo>
                    <a:pt x="1587347" y="5333"/>
                  </a:lnTo>
                  <a:lnTo>
                    <a:pt x="1588173" y="6692"/>
                  </a:lnTo>
                  <a:lnTo>
                    <a:pt x="1588858" y="8381"/>
                  </a:lnTo>
                  <a:lnTo>
                    <a:pt x="1589404" y="10375"/>
                  </a:lnTo>
                  <a:lnTo>
                    <a:pt x="1670507" y="305879"/>
                  </a:lnTo>
                  <a:lnTo>
                    <a:pt x="1671053" y="305879"/>
                  </a:lnTo>
                  <a:lnTo>
                    <a:pt x="1748891" y="10109"/>
                  </a:lnTo>
                  <a:lnTo>
                    <a:pt x="1749437" y="8293"/>
                  </a:lnTo>
                  <a:lnTo>
                    <a:pt x="1749983" y="6692"/>
                  </a:lnTo>
                  <a:lnTo>
                    <a:pt x="1750529" y="5333"/>
                  </a:lnTo>
                  <a:lnTo>
                    <a:pt x="1751076" y="3962"/>
                  </a:lnTo>
                  <a:lnTo>
                    <a:pt x="1768741" y="0"/>
                  </a:lnTo>
                  <a:lnTo>
                    <a:pt x="1774012" y="0"/>
                  </a:lnTo>
                  <a:lnTo>
                    <a:pt x="1779473" y="0"/>
                  </a:lnTo>
                  <a:lnTo>
                    <a:pt x="1783803" y="228"/>
                  </a:lnTo>
                  <a:lnTo>
                    <a:pt x="1786991" y="685"/>
                  </a:lnTo>
                  <a:lnTo>
                    <a:pt x="1790179" y="1142"/>
                  </a:lnTo>
                  <a:lnTo>
                    <a:pt x="1792490" y="2006"/>
                  </a:lnTo>
                  <a:lnTo>
                    <a:pt x="1793951" y="3276"/>
                  </a:lnTo>
                  <a:lnTo>
                    <a:pt x="1795411" y="4559"/>
                  </a:lnTo>
                  <a:lnTo>
                    <a:pt x="1796097" y="6375"/>
                  </a:lnTo>
                  <a:lnTo>
                    <a:pt x="1795995" y="8737"/>
                  </a:lnTo>
                  <a:lnTo>
                    <a:pt x="1795907" y="11112"/>
                  </a:lnTo>
                  <a:lnTo>
                    <a:pt x="1795411" y="14389"/>
                  </a:lnTo>
                  <a:lnTo>
                    <a:pt x="1794497" y="18580"/>
                  </a:lnTo>
                  <a:lnTo>
                    <a:pt x="1700822" y="344652"/>
                  </a:lnTo>
                  <a:lnTo>
                    <a:pt x="1700098" y="347205"/>
                  </a:lnTo>
                  <a:lnTo>
                    <a:pt x="1682114" y="356120"/>
                  </a:lnTo>
                  <a:lnTo>
                    <a:pt x="1678381" y="356488"/>
                  </a:lnTo>
                  <a:lnTo>
                    <a:pt x="1673783" y="356666"/>
                  </a:lnTo>
                  <a:lnTo>
                    <a:pt x="1668322" y="356666"/>
                  </a:lnTo>
                  <a:lnTo>
                    <a:pt x="1662683" y="356666"/>
                  </a:lnTo>
                  <a:lnTo>
                    <a:pt x="1657908" y="356488"/>
                  </a:lnTo>
                  <a:lnTo>
                    <a:pt x="1653984" y="356120"/>
                  </a:lnTo>
                  <a:lnTo>
                    <a:pt x="1650072" y="355765"/>
                  </a:lnTo>
                  <a:lnTo>
                    <a:pt x="1561541" y="77838"/>
                  </a:lnTo>
                  <a:lnTo>
                    <a:pt x="1560995" y="77838"/>
                  </a:lnTo>
                  <a:lnTo>
                    <a:pt x="1492719" y="344652"/>
                  </a:lnTo>
                  <a:lnTo>
                    <a:pt x="1492173" y="347205"/>
                  </a:lnTo>
                  <a:lnTo>
                    <a:pt x="1491272" y="349249"/>
                  </a:lnTo>
                  <a:lnTo>
                    <a:pt x="1489989" y="350799"/>
                  </a:lnTo>
                  <a:lnTo>
                    <a:pt x="1488719" y="352348"/>
                  </a:lnTo>
                  <a:lnTo>
                    <a:pt x="1486890" y="353529"/>
                  </a:lnTo>
                  <a:lnTo>
                    <a:pt x="1484528" y="354355"/>
                  </a:lnTo>
                  <a:lnTo>
                    <a:pt x="1482166" y="355168"/>
                  </a:lnTo>
                  <a:lnTo>
                    <a:pt x="1479118" y="355765"/>
                  </a:lnTo>
                  <a:lnTo>
                    <a:pt x="1475384" y="356120"/>
                  </a:lnTo>
                  <a:lnTo>
                    <a:pt x="1471650" y="356488"/>
                  </a:lnTo>
                  <a:lnTo>
                    <a:pt x="1466875" y="356666"/>
                  </a:lnTo>
                  <a:lnTo>
                    <a:pt x="1461046" y="356666"/>
                  </a:lnTo>
                  <a:lnTo>
                    <a:pt x="1455039" y="356666"/>
                  </a:lnTo>
                  <a:lnTo>
                    <a:pt x="1450022" y="356488"/>
                  </a:lnTo>
                  <a:lnTo>
                    <a:pt x="1446021" y="356120"/>
                  </a:lnTo>
                  <a:lnTo>
                    <a:pt x="1442021" y="355765"/>
                  </a:lnTo>
                  <a:lnTo>
                    <a:pt x="1430324" y="350799"/>
                  </a:lnTo>
                  <a:lnTo>
                    <a:pt x="1428953" y="349249"/>
                  </a:lnTo>
                  <a:lnTo>
                    <a:pt x="1428000" y="347205"/>
                  </a:lnTo>
                  <a:lnTo>
                    <a:pt x="1427454" y="344652"/>
                  </a:lnTo>
                  <a:lnTo>
                    <a:pt x="1334046" y="18300"/>
                  </a:lnTo>
                  <a:lnTo>
                    <a:pt x="1332953" y="14109"/>
                  </a:lnTo>
                  <a:lnTo>
                    <a:pt x="1332369" y="10833"/>
                  </a:lnTo>
                  <a:lnTo>
                    <a:pt x="1332280" y="8470"/>
                  </a:lnTo>
                  <a:lnTo>
                    <a:pt x="1332191" y="6108"/>
                  </a:lnTo>
                  <a:lnTo>
                    <a:pt x="1332915" y="4279"/>
                  </a:lnTo>
                  <a:lnTo>
                    <a:pt x="1334465" y="3009"/>
                  </a:lnTo>
                  <a:lnTo>
                    <a:pt x="1336014" y="1727"/>
                  </a:lnTo>
                  <a:lnTo>
                    <a:pt x="1338516" y="914"/>
                  </a:lnTo>
                  <a:lnTo>
                    <a:pt x="1341970" y="546"/>
                  </a:lnTo>
                  <a:lnTo>
                    <a:pt x="1345425" y="190"/>
                  </a:lnTo>
                  <a:lnTo>
                    <a:pt x="1350073" y="0"/>
                  </a:lnTo>
                  <a:lnTo>
                    <a:pt x="135590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4" name="object 14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2564" y="214883"/>
              <a:ext cx="1842515" cy="25755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069968" y="234730"/>
              <a:ext cx="1212215" cy="193040"/>
            </a:xfrm>
            <a:custGeom>
              <a:avLst/>
              <a:gdLst/>
              <a:ahLst/>
              <a:cxnLst/>
              <a:rect l="l" t="t" r="r" b="b"/>
              <a:pathLst>
                <a:path w="1212214" h="193040">
                  <a:moveTo>
                    <a:pt x="1178255" y="25603"/>
                  </a:moveTo>
                  <a:lnTo>
                    <a:pt x="1145070" y="121602"/>
                  </a:lnTo>
                  <a:lnTo>
                    <a:pt x="1212037" y="121602"/>
                  </a:lnTo>
                  <a:lnTo>
                    <a:pt x="1178407" y="25603"/>
                  </a:lnTo>
                  <a:lnTo>
                    <a:pt x="1178255" y="25603"/>
                  </a:lnTo>
                  <a:close/>
                </a:path>
                <a:path w="1212214" h="193040">
                  <a:moveTo>
                    <a:pt x="690054" y="21285"/>
                  </a:moveTo>
                  <a:lnTo>
                    <a:pt x="690054" y="171157"/>
                  </a:lnTo>
                  <a:lnTo>
                    <a:pt x="716394" y="171157"/>
                  </a:lnTo>
                  <a:lnTo>
                    <a:pt x="759113" y="160697"/>
                  </a:lnTo>
                  <a:lnTo>
                    <a:pt x="781367" y="128523"/>
                  </a:lnTo>
                  <a:lnTo>
                    <a:pt x="785609" y="94513"/>
                  </a:lnTo>
                  <a:lnTo>
                    <a:pt x="785366" y="86831"/>
                  </a:lnTo>
                  <a:lnTo>
                    <a:pt x="773459" y="47261"/>
                  </a:lnTo>
                  <a:lnTo>
                    <a:pt x="741910" y="24387"/>
                  </a:lnTo>
                  <a:lnTo>
                    <a:pt x="716102" y="21285"/>
                  </a:lnTo>
                  <a:lnTo>
                    <a:pt x="690054" y="21285"/>
                  </a:lnTo>
                  <a:close/>
                </a:path>
                <a:path w="1212214" h="193040">
                  <a:moveTo>
                    <a:pt x="25590" y="21285"/>
                  </a:moveTo>
                  <a:lnTo>
                    <a:pt x="25590" y="171157"/>
                  </a:lnTo>
                  <a:lnTo>
                    <a:pt x="51930" y="171157"/>
                  </a:lnTo>
                  <a:lnTo>
                    <a:pt x="94649" y="160697"/>
                  </a:lnTo>
                  <a:lnTo>
                    <a:pt x="116903" y="128523"/>
                  </a:lnTo>
                  <a:lnTo>
                    <a:pt x="121145" y="94513"/>
                  </a:lnTo>
                  <a:lnTo>
                    <a:pt x="120902" y="86831"/>
                  </a:lnTo>
                  <a:lnTo>
                    <a:pt x="108995" y="47261"/>
                  </a:lnTo>
                  <a:lnTo>
                    <a:pt x="77446" y="24387"/>
                  </a:lnTo>
                  <a:lnTo>
                    <a:pt x="51638" y="21285"/>
                  </a:lnTo>
                  <a:lnTo>
                    <a:pt x="25590" y="21285"/>
                  </a:lnTo>
                  <a:close/>
                </a:path>
                <a:path w="1212214" h="193040">
                  <a:moveTo>
                    <a:pt x="673988" y="0"/>
                  </a:moveTo>
                  <a:lnTo>
                    <a:pt x="717588" y="0"/>
                  </a:lnTo>
                  <a:lnTo>
                    <a:pt x="729608" y="404"/>
                  </a:lnTo>
                  <a:lnTo>
                    <a:pt x="768141" y="10068"/>
                  </a:lnTo>
                  <a:lnTo>
                    <a:pt x="799076" y="38495"/>
                  </a:lnTo>
                  <a:lnTo>
                    <a:pt x="812169" y="82884"/>
                  </a:lnTo>
                  <a:lnTo>
                    <a:pt x="812546" y="93471"/>
                  </a:lnTo>
                  <a:lnTo>
                    <a:pt x="812145" y="105575"/>
                  </a:lnTo>
                  <a:lnTo>
                    <a:pt x="802577" y="146089"/>
                  </a:lnTo>
                  <a:lnTo>
                    <a:pt x="773795" y="178841"/>
                  </a:lnTo>
                  <a:lnTo>
                    <a:pt x="726688" y="192201"/>
                  </a:lnTo>
                  <a:lnTo>
                    <a:pt x="714768" y="192582"/>
                  </a:lnTo>
                  <a:lnTo>
                    <a:pt x="673988" y="192582"/>
                  </a:lnTo>
                  <a:lnTo>
                    <a:pt x="671702" y="192582"/>
                  </a:lnTo>
                  <a:lnTo>
                    <a:pt x="669544" y="191820"/>
                  </a:lnTo>
                  <a:lnTo>
                    <a:pt x="667511" y="190284"/>
                  </a:lnTo>
                  <a:lnTo>
                    <a:pt x="665480" y="188747"/>
                  </a:lnTo>
                  <a:lnTo>
                    <a:pt x="664463" y="186042"/>
                  </a:lnTo>
                  <a:lnTo>
                    <a:pt x="664463" y="182168"/>
                  </a:lnTo>
                  <a:lnTo>
                    <a:pt x="664463" y="10426"/>
                  </a:lnTo>
                  <a:lnTo>
                    <a:pt x="664463" y="6553"/>
                  </a:lnTo>
                  <a:lnTo>
                    <a:pt x="665480" y="3848"/>
                  </a:lnTo>
                  <a:lnTo>
                    <a:pt x="667511" y="2311"/>
                  </a:lnTo>
                  <a:lnTo>
                    <a:pt x="669544" y="774"/>
                  </a:lnTo>
                  <a:lnTo>
                    <a:pt x="671702" y="0"/>
                  </a:lnTo>
                  <a:lnTo>
                    <a:pt x="673988" y="0"/>
                  </a:lnTo>
                  <a:close/>
                </a:path>
                <a:path w="1212214" h="193040">
                  <a:moveTo>
                    <a:pt x="9525" y="0"/>
                  </a:moveTo>
                  <a:lnTo>
                    <a:pt x="53124" y="0"/>
                  </a:lnTo>
                  <a:lnTo>
                    <a:pt x="65144" y="404"/>
                  </a:lnTo>
                  <a:lnTo>
                    <a:pt x="103677" y="10068"/>
                  </a:lnTo>
                  <a:lnTo>
                    <a:pt x="134612" y="38495"/>
                  </a:lnTo>
                  <a:lnTo>
                    <a:pt x="147705" y="82884"/>
                  </a:lnTo>
                  <a:lnTo>
                    <a:pt x="148081" y="93471"/>
                  </a:lnTo>
                  <a:lnTo>
                    <a:pt x="147681" y="105575"/>
                  </a:lnTo>
                  <a:lnTo>
                    <a:pt x="138113" y="146089"/>
                  </a:lnTo>
                  <a:lnTo>
                    <a:pt x="109331" y="178841"/>
                  </a:lnTo>
                  <a:lnTo>
                    <a:pt x="62224" y="192201"/>
                  </a:lnTo>
                  <a:lnTo>
                    <a:pt x="50304" y="192582"/>
                  </a:lnTo>
                  <a:lnTo>
                    <a:pt x="9525" y="192582"/>
                  </a:lnTo>
                  <a:lnTo>
                    <a:pt x="7238" y="192582"/>
                  </a:lnTo>
                  <a:lnTo>
                    <a:pt x="5079" y="191820"/>
                  </a:lnTo>
                  <a:lnTo>
                    <a:pt x="3047" y="190284"/>
                  </a:lnTo>
                  <a:lnTo>
                    <a:pt x="1015" y="188747"/>
                  </a:lnTo>
                  <a:lnTo>
                    <a:pt x="0" y="186042"/>
                  </a:lnTo>
                  <a:lnTo>
                    <a:pt x="0" y="182168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79" y="774"/>
                  </a:lnTo>
                  <a:lnTo>
                    <a:pt x="7238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176" y="228189"/>
              <a:ext cx="157746" cy="20612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95848" y="227745"/>
              <a:ext cx="112052" cy="20566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66689" y="233841"/>
              <a:ext cx="166370" cy="194945"/>
            </a:xfrm>
            <a:custGeom>
              <a:avLst/>
              <a:gdLst/>
              <a:ahLst/>
              <a:cxnLst/>
              <a:rect l="l" t="t" r="r" b="b"/>
              <a:pathLst>
                <a:path w="166369" h="194945">
                  <a:moveTo>
                    <a:pt x="82422" y="0"/>
                  </a:moveTo>
                  <a:lnTo>
                    <a:pt x="85597" y="0"/>
                  </a:lnTo>
                  <a:lnTo>
                    <a:pt x="88226" y="76"/>
                  </a:lnTo>
                  <a:lnTo>
                    <a:pt x="90309" y="228"/>
                  </a:lnTo>
                  <a:lnTo>
                    <a:pt x="92392" y="368"/>
                  </a:lnTo>
                  <a:lnTo>
                    <a:pt x="98348" y="2755"/>
                  </a:lnTo>
                  <a:lnTo>
                    <a:pt x="99047" y="3492"/>
                  </a:lnTo>
                  <a:lnTo>
                    <a:pt x="99593" y="4419"/>
                  </a:lnTo>
                  <a:lnTo>
                    <a:pt x="99987" y="5511"/>
                  </a:lnTo>
                  <a:lnTo>
                    <a:pt x="164579" y="184404"/>
                  </a:lnTo>
                  <a:lnTo>
                    <a:pt x="165379" y="186575"/>
                  </a:lnTo>
                  <a:lnTo>
                    <a:pt x="165798" y="188341"/>
                  </a:lnTo>
                  <a:lnTo>
                    <a:pt x="165849" y="189687"/>
                  </a:lnTo>
                  <a:lnTo>
                    <a:pt x="165900" y="191020"/>
                  </a:lnTo>
                  <a:lnTo>
                    <a:pt x="160781" y="194068"/>
                  </a:lnTo>
                  <a:lnTo>
                    <a:pt x="158953" y="194271"/>
                  </a:lnTo>
                  <a:lnTo>
                    <a:pt x="156489" y="194373"/>
                  </a:lnTo>
                  <a:lnTo>
                    <a:pt x="153415" y="194373"/>
                  </a:lnTo>
                  <a:lnTo>
                    <a:pt x="150342" y="194373"/>
                  </a:lnTo>
                  <a:lnTo>
                    <a:pt x="122021" y="142875"/>
                  </a:lnTo>
                  <a:lnTo>
                    <a:pt x="41948" y="142875"/>
                  </a:lnTo>
                  <a:lnTo>
                    <a:pt x="26174" y="189166"/>
                  </a:lnTo>
                  <a:lnTo>
                    <a:pt x="25869" y="190055"/>
                  </a:lnTo>
                  <a:lnTo>
                    <a:pt x="25476" y="190817"/>
                  </a:lnTo>
                  <a:lnTo>
                    <a:pt x="24980" y="191465"/>
                  </a:lnTo>
                  <a:lnTo>
                    <a:pt x="24485" y="192112"/>
                  </a:lnTo>
                  <a:lnTo>
                    <a:pt x="23761" y="192659"/>
                  </a:lnTo>
                  <a:lnTo>
                    <a:pt x="22821" y="193103"/>
                  </a:lnTo>
                  <a:lnTo>
                    <a:pt x="21882" y="193548"/>
                  </a:lnTo>
                  <a:lnTo>
                    <a:pt x="20535" y="193878"/>
                  </a:lnTo>
                  <a:lnTo>
                    <a:pt x="18808" y="194068"/>
                  </a:lnTo>
                  <a:lnTo>
                    <a:pt x="17068" y="194271"/>
                  </a:lnTo>
                  <a:lnTo>
                    <a:pt x="14808" y="194373"/>
                  </a:lnTo>
                  <a:lnTo>
                    <a:pt x="12026" y="194373"/>
                  </a:lnTo>
                  <a:lnTo>
                    <a:pt x="9156" y="194373"/>
                  </a:lnTo>
                  <a:lnTo>
                    <a:pt x="6794" y="194246"/>
                  </a:lnTo>
                  <a:lnTo>
                    <a:pt x="4965" y="193992"/>
                  </a:lnTo>
                  <a:lnTo>
                    <a:pt x="3124" y="193751"/>
                  </a:lnTo>
                  <a:lnTo>
                    <a:pt x="1841" y="193281"/>
                  </a:lnTo>
                  <a:lnTo>
                    <a:pt x="1092" y="192582"/>
                  </a:lnTo>
                  <a:lnTo>
                    <a:pt x="342" y="191884"/>
                  </a:lnTo>
                  <a:lnTo>
                    <a:pt x="0" y="190868"/>
                  </a:lnTo>
                  <a:lnTo>
                    <a:pt x="50" y="189534"/>
                  </a:lnTo>
                  <a:lnTo>
                    <a:pt x="101" y="188188"/>
                  </a:lnTo>
                  <a:lnTo>
                    <a:pt x="520" y="186436"/>
                  </a:lnTo>
                  <a:lnTo>
                    <a:pt x="1320" y="184251"/>
                  </a:lnTo>
                  <a:lnTo>
                    <a:pt x="65912" y="5359"/>
                  </a:lnTo>
                  <a:lnTo>
                    <a:pt x="66306" y="4267"/>
                  </a:lnTo>
                  <a:lnTo>
                    <a:pt x="66827" y="3378"/>
                  </a:lnTo>
                  <a:lnTo>
                    <a:pt x="67475" y="2679"/>
                  </a:lnTo>
                  <a:lnTo>
                    <a:pt x="68110" y="1981"/>
                  </a:lnTo>
                  <a:lnTo>
                    <a:pt x="75056" y="228"/>
                  </a:lnTo>
                  <a:lnTo>
                    <a:pt x="77000" y="76"/>
                  </a:lnTo>
                  <a:lnTo>
                    <a:pt x="79451" y="0"/>
                  </a:lnTo>
                  <a:lnTo>
                    <a:pt x="8242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53583" y="227745"/>
              <a:ext cx="157302" cy="20849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20132" y="23384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4" y="194373"/>
                  </a:lnTo>
                  <a:lnTo>
                    <a:pt x="8382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3201" y="227745"/>
              <a:ext cx="174917" cy="20656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0972" y="233841"/>
              <a:ext cx="600710" cy="194945"/>
            </a:xfrm>
            <a:custGeom>
              <a:avLst/>
              <a:gdLst/>
              <a:ahLst/>
              <a:cxnLst/>
              <a:rect l="l" t="t" r="r" b="b"/>
              <a:pathLst>
                <a:path w="600710" h="194945">
                  <a:moveTo>
                    <a:pt x="587336" y="0"/>
                  </a:moveTo>
                  <a:lnTo>
                    <a:pt x="589826" y="0"/>
                  </a:lnTo>
                  <a:lnTo>
                    <a:pt x="591883" y="127"/>
                  </a:lnTo>
                  <a:lnTo>
                    <a:pt x="593521" y="368"/>
                  </a:lnTo>
                  <a:lnTo>
                    <a:pt x="595160" y="622"/>
                  </a:lnTo>
                  <a:lnTo>
                    <a:pt x="596468" y="914"/>
                  </a:lnTo>
                  <a:lnTo>
                    <a:pt x="597458" y="1270"/>
                  </a:lnTo>
                  <a:lnTo>
                    <a:pt x="598449" y="1612"/>
                  </a:lnTo>
                  <a:lnTo>
                    <a:pt x="599147" y="2082"/>
                  </a:lnTo>
                  <a:lnTo>
                    <a:pt x="599541" y="2679"/>
                  </a:lnTo>
                  <a:lnTo>
                    <a:pt x="599947" y="3276"/>
                  </a:lnTo>
                  <a:lnTo>
                    <a:pt x="600138" y="3975"/>
                  </a:lnTo>
                  <a:lnTo>
                    <a:pt x="600138" y="4762"/>
                  </a:lnTo>
                  <a:lnTo>
                    <a:pt x="600138" y="189611"/>
                  </a:lnTo>
                  <a:lnTo>
                    <a:pt x="600138" y="190398"/>
                  </a:lnTo>
                  <a:lnTo>
                    <a:pt x="599947" y="191096"/>
                  </a:lnTo>
                  <a:lnTo>
                    <a:pt x="599541" y="191693"/>
                  </a:lnTo>
                  <a:lnTo>
                    <a:pt x="599147" y="192290"/>
                  </a:lnTo>
                  <a:lnTo>
                    <a:pt x="598449" y="192760"/>
                  </a:lnTo>
                  <a:lnTo>
                    <a:pt x="597458" y="193103"/>
                  </a:lnTo>
                  <a:lnTo>
                    <a:pt x="596468" y="193446"/>
                  </a:lnTo>
                  <a:lnTo>
                    <a:pt x="595160" y="193751"/>
                  </a:lnTo>
                  <a:lnTo>
                    <a:pt x="593521" y="193992"/>
                  </a:lnTo>
                  <a:lnTo>
                    <a:pt x="591883" y="194246"/>
                  </a:lnTo>
                  <a:lnTo>
                    <a:pt x="589826" y="194373"/>
                  </a:lnTo>
                  <a:lnTo>
                    <a:pt x="587336" y="194373"/>
                  </a:lnTo>
                  <a:lnTo>
                    <a:pt x="584962" y="194373"/>
                  </a:lnTo>
                  <a:lnTo>
                    <a:pt x="582930" y="194246"/>
                  </a:lnTo>
                  <a:lnTo>
                    <a:pt x="581240" y="193992"/>
                  </a:lnTo>
                  <a:lnTo>
                    <a:pt x="579551" y="193751"/>
                  </a:lnTo>
                  <a:lnTo>
                    <a:pt x="578218" y="193446"/>
                  </a:lnTo>
                  <a:lnTo>
                    <a:pt x="577227" y="193103"/>
                  </a:lnTo>
                  <a:lnTo>
                    <a:pt x="576224" y="192760"/>
                  </a:lnTo>
                  <a:lnTo>
                    <a:pt x="575538" y="192290"/>
                  </a:lnTo>
                  <a:lnTo>
                    <a:pt x="575132" y="191693"/>
                  </a:lnTo>
                  <a:lnTo>
                    <a:pt x="574738" y="191096"/>
                  </a:lnTo>
                  <a:lnTo>
                    <a:pt x="574547" y="190398"/>
                  </a:lnTo>
                  <a:lnTo>
                    <a:pt x="574547" y="189611"/>
                  </a:lnTo>
                  <a:lnTo>
                    <a:pt x="574547" y="4762"/>
                  </a:lnTo>
                  <a:lnTo>
                    <a:pt x="574547" y="3975"/>
                  </a:lnTo>
                  <a:lnTo>
                    <a:pt x="574763" y="3276"/>
                  </a:lnTo>
                  <a:lnTo>
                    <a:pt x="575208" y="2679"/>
                  </a:lnTo>
                  <a:lnTo>
                    <a:pt x="575652" y="2082"/>
                  </a:lnTo>
                  <a:lnTo>
                    <a:pt x="576402" y="1612"/>
                  </a:lnTo>
                  <a:lnTo>
                    <a:pt x="577443" y="1270"/>
                  </a:lnTo>
                  <a:lnTo>
                    <a:pt x="578485" y="914"/>
                  </a:lnTo>
                  <a:lnTo>
                    <a:pt x="579831" y="622"/>
                  </a:lnTo>
                  <a:lnTo>
                    <a:pt x="581469" y="368"/>
                  </a:lnTo>
                  <a:lnTo>
                    <a:pt x="583095" y="127"/>
                  </a:lnTo>
                  <a:lnTo>
                    <a:pt x="585063" y="0"/>
                  </a:lnTo>
                  <a:lnTo>
                    <a:pt x="587336" y="0"/>
                  </a:lnTo>
                  <a:close/>
                </a:path>
                <a:path w="600710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400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400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7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3776" y="579132"/>
              <a:ext cx="2237231" cy="25906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37775" y="619540"/>
              <a:ext cx="1899920" cy="154305"/>
            </a:xfrm>
            <a:custGeom>
              <a:avLst/>
              <a:gdLst/>
              <a:ahLst/>
              <a:cxnLst/>
              <a:rect l="l" t="t" r="r" b="b"/>
              <a:pathLst>
                <a:path w="1899920" h="154304">
                  <a:moveTo>
                    <a:pt x="0" y="2082"/>
                  </a:moveTo>
                  <a:lnTo>
                    <a:pt x="0" y="66979"/>
                  </a:lnTo>
                  <a:lnTo>
                    <a:pt x="25006" y="66979"/>
                  </a:lnTo>
                  <a:lnTo>
                    <a:pt x="31750" y="66979"/>
                  </a:lnTo>
                  <a:lnTo>
                    <a:pt x="37579" y="66154"/>
                  </a:lnTo>
                  <a:lnTo>
                    <a:pt x="42494" y="64515"/>
                  </a:lnTo>
                  <a:lnTo>
                    <a:pt x="47409" y="62890"/>
                  </a:lnTo>
                  <a:lnTo>
                    <a:pt x="51498" y="60604"/>
                  </a:lnTo>
                  <a:lnTo>
                    <a:pt x="54775" y="57670"/>
                  </a:lnTo>
                  <a:lnTo>
                    <a:pt x="58051" y="54749"/>
                  </a:lnTo>
                  <a:lnTo>
                    <a:pt x="60452" y="51295"/>
                  </a:lnTo>
                  <a:lnTo>
                    <a:pt x="61988" y="47332"/>
                  </a:lnTo>
                  <a:lnTo>
                    <a:pt x="63525" y="43357"/>
                  </a:lnTo>
                  <a:lnTo>
                    <a:pt x="64300" y="39052"/>
                  </a:lnTo>
                  <a:lnTo>
                    <a:pt x="64300" y="34378"/>
                  </a:lnTo>
                  <a:lnTo>
                    <a:pt x="64300" y="26847"/>
                  </a:lnTo>
                  <a:lnTo>
                    <a:pt x="62611" y="20472"/>
                  </a:lnTo>
                  <a:lnTo>
                    <a:pt x="59232" y="15265"/>
                  </a:lnTo>
                  <a:lnTo>
                    <a:pt x="55867" y="10045"/>
                  </a:lnTo>
                  <a:lnTo>
                    <a:pt x="33858" y="2539"/>
                  </a:lnTo>
                  <a:lnTo>
                    <a:pt x="30734" y="2235"/>
                  </a:lnTo>
                  <a:lnTo>
                    <a:pt x="26644" y="2082"/>
                  </a:lnTo>
                  <a:lnTo>
                    <a:pt x="21577" y="2082"/>
                  </a:lnTo>
                  <a:lnTo>
                    <a:pt x="0" y="2082"/>
                  </a:lnTo>
                  <a:close/>
                </a:path>
                <a:path w="1899920" h="154304">
                  <a:moveTo>
                    <a:pt x="1840788" y="0"/>
                  </a:moveTo>
                  <a:lnTo>
                    <a:pt x="1799183" y="15976"/>
                  </a:lnTo>
                  <a:lnTo>
                    <a:pt x="1783041" y="54305"/>
                  </a:lnTo>
                  <a:lnTo>
                    <a:pt x="1781327" y="76504"/>
                  </a:lnTo>
                  <a:lnTo>
                    <a:pt x="1781503" y="84817"/>
                  </a:lnTo>
                  <a:lnTo>
                    <a:pt x="1790558" y="126967"/>
                  </a:lnTo>
                  <a:lnTo>
                    <a:pt x="1824229" y="152760"/>
                  </a:lnTo>
                  <a:lnTo>
                    <a:pt x="1839747" y="154190"/>
                  </a:lnTo>
                  <a:lnTo>
                    <a:pt x="1847807" y="153800"/>
                  </a:lnTo>
                  <a:lnTo>
                    <a:pt x="1886419" y="131051"/>
                  </a:lnTo>
                  <a:lnTo>
                    <a:pt x="1898605" y="92019"/>
                  </a:lnTo>
                  <a:lnTo>
                    <a:pt x="1899348" y="76796"/>
                  </a:lnTo>
                  <a:lnTo>
                    <a:pt x="1899167" y="68757"/>
                  </a:lnTo>
                  <a:lnTo>
                    <a:pt x="1889928" y="27361"/>
                  </a:lnTo>
                  <a:lnTo>
                    <a:pt x="1856092" y="1454"/>
                  </a:lnTo>
                  <a:lnTo>
                    <a:pt x="1840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0304" y="594394"/>
              <a:ext cx="119341" cy="20477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24832" y="591574"/>
              <a:ext cx="1004608" cy="21042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12184" y="600490"/>
              <a:ext cx="128905" cy="193675"/>
            </a:xfrm>
            <a:custGeom>
              <a:avLst/>
              <a:gdLst/>
              <a:ahLst/>
              <a:cxnLst/>
              <a:rect l="l" t="t" r="r" b="b"/>
              <a:pathLst>
                <a:path w="128904" h="193675">
                  <a:moveTo>
                    <a:pt x="9525" y="0"/>
                  </a:moveTo>
                  <a:lnTo>
                    <a:pt x="50444" y="0"/>
                  </a:lnTo>
                  <a:lnTo>
                    <a:pt x="55308" y="0"/>
                  </a:lnTo>
                  <a:lnTo>
                    <a:pt x="59347" y="126"/>
                  </a:lnTo>
                  <a:lnTo>
                    <a:pt x="62572" y="380"/>
                  </a:lnTo>
                  <a:lnTo>
                    <a:pt x="65798" y="622"/>
                  </a:lnTo>
                  <a:lnTo>
                    <a:pt x="68706" y="901"/>
                  </a:lnTo>
                  <a:lnTo>
                    <a:pt x="71285" y="1193"/>
                  </a:lnTo>
                  <a:lnTo>
                    <a:pt x="78727" y="2489"/>
                  </a:lnTo>
                  <a:lnTo>
                    <a:pt x="85293" y="4521"/>
                  </a:lnTo>
                  <a:lnTo>
                    <a:pt x="91008" y="7302"/>
                  </a:lnTo>
                  <a:lnTo>
                    <a:pt x="96710" y="10071"/>
                  </a:lnTo>
                  <a:lnTo>
                    <a:pt x="101498" y="13601"/>
                  </a:lnTo>
                  <a:lnTo>
                    <a:pt x="105359" y="17868"/>
                  </a:lnTo>
                  <a:lnTo>
                    <a:pt x="109232" y="22136"/>
                  </a:lnTo>
                  <a:lnTo>
                    <a:pt x="112140" y="27012"/>
                  </a:lnTo>
                  <a:lnTo>
                    <a:pt x="114071" y="32524"/>
                  </a:lnTo>
                  <a:lnTo>
                    <a:pt x="116001" y="38036"/>
                  </a:lnTo>
                  <a:lnTo>
                    <a:pt x="116979" y="44107"/>
                  </a:lnTo>
                  <a:lnTo>
                    <a:pt x="116979" y="50749"/>
                  </a:lnTo>
                  <a:lnTo>
                    <a:pt x="116979" y="57200"/>
                  </a:lnTo>
                  <a:lnTo>
                    <a:pt x="116103" y="62979"/>
                  </a:lnTo>
                  <a:lnTo>
                    <a:pt x="114363" y="68097"/>
                  </a:lnTo>
                  <a:lnTo>
                    <a:pt x="112636" y="73202"/>
                  </a:lnTo>
                  <a:lnTo>
                    <a:pt x="79768" y="99123"/>
                  </a:lnTo>
                  <a:lnTo>
                    <a:pt x="82943" y="100507"/>
                  </a:lnTo>
                  <a:lnTo>
                    <a:pt x="95618" y="112077"/>
                  </a:lnTo>
                  <a:lnTo>
                    <a:pt x="97853" y="115049"/>
                  </a:lnTo>
                  <a:lnTo>
                    <a:pt x="99961" y="118465"/>
                  </a:lnTo>
                  <a:lnTo>
                    <a:pt x="101942" y="122339"/>
                  </a:lnTo>
                  <a:lnTo>
                    <a:pt x="103924" y="126212"/>
                  </a:lnTo>
                  <a:lnTo>
                    <a:pt x="125158" y="177850"/>
                  </a:lnTo>
                  <a:lnTo>
                    <a:pt x="127838" y="185369"/>
                  </a:lnTo>
                  <a:lnTo>
                    <a:pt x="128231" y="186804"/>
                  </a:lnTo>
                  <a:lnTo>
                    <a:pt x="128435" y="187921"/>
                  </a:lnTo>
                  <a:lnTo>
                    <a:pt x="128435" y="188721"/>
                  </a:lnTo>
                  <a:lnTo>
                    <a:pt x="128435" y="189509"/>
                  </a:lnTo>
                  <a:lnTo>
                    <a:pt x="126047" y="192290"/>
                  </a:lnTo>
                  <a:lnTo>
                    <a:pt x="125056" y="192684"/>
                  </a:lnTo>
                  <a:lnTo>
                    <a:pt x="123672" y="192989"/>
                  </a:lnTo>
                  <a:lnTo>
                    <a:pt x="121881" y="193179"/>
                  </a:lnTo>
                  <a:lnTo>
                    <a:pt x="120103" y="193382"/>
                  </a:lnTo>
                  <a:lnTo>
                    <a:pt x="117716" y="193484"/>
                  </a:lnTo>
                  <a:lnTo>
                    <a:pt x="114744" y="193484"/>
                  </a:lnTo>
                  <a:lnTo>
                    <a:pt x="112166" y="193484"/>
                  </a:lnTo>
                  <a:lnTo>
                    <a:pt x="110058" y="193382"/>
                  </a:lnTo>
                  <a:lnTo>
                    <a:pt x="108419" y="193179"/>
                  </a:lnTo>
                  <a:lnTo>
                    <a:pt x="106781" y="192989"/>
                  </a:lnTo>
                  <a:lnTo>
                    <a:pt x="105460" y="192658"/>
                  </a:lnTo>
                  <a:lnTo>
                    <a:pt x="104470" y="192214"/>
                  </a:lnTo>
                  <a:lnTo>
                    <a:pt x="103479" y="191769"/>
                  </a:lnTo>
                  <a:lnTo>
                    <a:pt x="102704" y="191147"/>
                  </a:lnTo>
                  <a:lnTo>
                    <a:pt x="102171" y="190360"/>
                  </a:lnTo>
                  <a:lnTo>
                    <a:pt x="101625" y="189560"/>
                  </a:lnTo>
                  <a:lnTo>
                    <a:pt x="101142" y="188569"/>
                  </a:lnTo>
                  <a:lnTo>
                    <a:pt x="100749" y="187375"/>
                  </a:lnTo>
                  <a:lnTo>
                    <a:pt x="83045" y="141985"/>
                  </a:lnTo>
                  <a:lnTo>
                    <a:pt x="80962" y="136829"/>
                  </a:lnTo>
                  <a:lnTo>
                    <a:pt x="78803" y="132092"/>
                  </a:lnTo>
                  <a:lnTo>
                    <a:pt x="76568" y="127774"/>
                  </a:lnTo>
                  <a:lnTo>
                    <a:pt x="74333" y="123456"/>
                  </a:lnTo>
                  <a:lnTo>
                    <a:pt x="71678" y="119735"/>
                  </a:lnTo>
                  <a:lnTo>
                    <a:pt x="68605" y="116611"/>
                  </a:lnTo>
                  <a:lnTo>
                    <a:pt x="65531" y="113487"/>
                  </a:lnTo>
                  <a:lnTo>
                    <a:pt x="61912" y="111061"/>
                  </a:lnTo>
                  <a:lnTo>
                    <a:pt x="57734" y="109321"/>
                  </a:lnTo>
                  <a:lnTo>
                    <a:pt x="53568" y="107581"/>
                  </a:lnTo>
                  <a:lnTo>
                    <a:pt x="48564" y="106718"/>
                  </a:lnTo>
                  <a:lnTo>
                    <a:pt x="42710" y="106718"/>
                  </a:lnTo>
                  <a:lnTo>
                    <a:pt x="25590" y="106718"/>
                  </a:lnTo>
                  <a:lnTo>
                    <a:pt x="25590" y="188721"/>
                  </a:lnTo>
                  <a:lnTo>
                    <a:pt x="25590" y="189509"/>
                  </a:lnTo>
                  <a:lnTo>
                    <a:pt x="25374" y="190207"/>
                  </a:lnTo>
                  <a:lnTo>
                    <a:pt x="24917" y="190804"/>
                  </a:lnTo>
                  <a:lnTo>
                    <a:pt x="24472" y="191401"/>
                  </a:lnTo>
                  <a:lnTo>
                    <a:pt x="23787" y="191871"/>
                  </a:lnTo>
                  <a:lnTo>
                    <a:pt x="22834" y="192214"/>
                  </a:lnTo>
                  <a:lnTo>
                    <a:pt x="21894" y="192557"/>
                  </a:lnTo>
                  <a:lnTo>
                    <a:pt x="20612" y="192862"/>
                  </a:lnTo>
                  <a:lnTo>
                    <a:pt x="18973" y="193103"/>
                  </a:lnTo>
                  <a:lnTo>
                    <a:pt x="17335" y="193357"/>
                  </a:lnTo>
                  <a:lnTo>
                    <a:pt x="15278" y="193484"/>
                  </a:lnTo>
                  <a:lnTo>
                    <a:pt x="12788" y="193484"/>
                  </a:lnTo>
                  <a:lnTo>
                    <a:pt x="10312" y="193484"/>
                  </a:lnTo>
                  <a:lnTo>
                    <a:pt x="8255" y="193357"/>
                  </a:lnTo>
                  <a:lnTo>
                    <a:pt x="6616" y="193103"/>
                  </a:lnTo>
                  <a:lnTo>
                    <a:pt x="4978" y="192862"/>
                  </a:lnTo>
                  <a:lnTo>
                    <a:pt x="3670" y="192557"/>
                  </a:lnTo>
                  <a:lnTo>
                    <a:pt x="2679" y="192214"/>
                  </a:lnTo>
                  <a:lnTo>
                    <a:pt x="1676" y="191871"/>
                  </a:lnTo>
                  <a:lnTo>
                    <a:pt x="990" y="191401"/>
                  </a:lnTo>
                  <a:lnTo>
                    <a:pt x="584" y="190804"/>
                  </a:lnTo>
                  <a:lnTo>
                    <a:pt x="190" y="190207"/>
                  </a:lnTo>
                  <a:lnTo>
                    <a:pt x="0" y="189509"/>
                  </a:lnTo>
                  <a:lnTo>
                    <a:pt x="0" y="188721"/>
                  </a:lnTo>
                  <a:lnTo>
                    <a:pt x="0" y="10426"/>
                  </a:lnTo>
                  <a:lnTo>
                    <a:pt x="0" y="6553"/>
                  </a:lnTo>
                  <a:lnTo>
                    <a:pt x="1015" y="3848"/>
                  </a:lnTo>
                  <a:lnTo>
                    <a:pt x="3047" y="2311"/>
                  </a:lnTo>
                  <a:lnTo>
                    <a:pt x="5080" y="774"/>
                  </a:lnTo>
                  <a:lnTo>
                    <a:pt x="7239" y="0"/>
                  </a:lnTo>
                  <a:lnTo>
                    <a:pt x="9525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36056" y="593949"/>
              <a:ext cx="157746" cy="206121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188584" y="599601"/>
              <a:ext cx="26034" cy="194945"/>
            </a:xfrm>
            <a:custGeom>
              <a:avLst/>
              <a:gdLst/>
              <a:ahLst/>
              <a:cxnLst/>
              <a:rect l="l" t="t" r="r" b="b"/>
              <a:pathLst>
                <a:path w="26035" h="194945">
                  <a:moveTo>
                    <a:pt x="12788" y="0"/>
                  </a:moveTo>
                  <a:lnTo>
                    <a:pt x="15278" y="0"/>
                  </a:lnTo>
                  <a:lnTo>
                    <a:pt x="17335" y="127"/>
                  </a:lnTo>
                  <a:lnTo>
                    <a:pt x="18973" y="368"/>
                  </a:lnTo>
                  <a:lnTo>
                    <a:pt x="20612" y="622"/>
                  </a:lnTo>
                  <a:lnTo>
                    <a:pt x="21920" y="914"/>
                  </a:lnTo>
                  <a:lnTo>
                    <a:pt x="22910" y="1270"/>
                  </a:lnTo>
                  <a:lnTo>
                    <a:pt x="23901" y="1612"/>
                  </a:lnTo>
                  <a:lnTo>
                    <a:pt x="24599" y="2082"/>
                  </a:lnTo>
                  <a:lnTo>
                    <a:pt x="24993" y="2679"/>
                  </a:lnTo>
                  <a:lnTo>
                    <a:pt x="25399" y="3276"/>
                  </a:lnTo>
                  <a:lnTo>
                    <a:pt x="25590" y="3975"/>
                  </a:lnTo>
                  <a:lnTo>
                    <a:pt x="25590" y="4762"/>
                  </a:lnTo>
                  <a:lnTo>
                    <a:pt x="25590" y="189611"/>
                  </a:lnTo>
                  <a:lnTo>
                    <a:pt x="25590" y="190398"/>
                  </a:lnTo>
                  <a:lnTo>
                    <a:pt x="25399" y="191096"/>
                  </a:lnTo>
                  <a:lnTo>
                    <a:pt x="24993" y="191693"/>
                  </a:lnTo>
                  <a:lnTo>
                    <a:pt x="24599" y="192290"/>
                  </a:lnTo>
                  <a:lnTo>
                    <a:pt x="23901" y="192760"/>
                  </a:lnTo>
                  <a:lnTo>
                    <a:pt x="22910" y="193103"/>
                  </a:lnTo>
                  <a:lnTo>
                    <a:pt x="21920" y="193446"/>
                  </a:lnTo>
                  <a:lnTo>
                    <a:pt x="20612" y="193751"/>
                  </a:lnTo>
                  <a:lnTo>
                    <a:pt x="18973" y="193992"/>
                  </a:lnTo>
                  <a:lnTo>
                    <a:pt x="17335" y="194246"/>
                  </a:lnTo>
                  <a:lnTo>
                    <a:pt x="15278" y="194373"/>
                  </a:lnTo>
                  <a:lnTo>
                    <a:pt x="12788" y="194373"/>
                  </a:lnTo>
                  <a:lnTo>
                    <a:pt x="10413" y="194373"/>
                  </a:lnTo>
                  <a:lnTo>
                    <a:pt x="8381" y="194246"/>
                  </a:lnTo>
                  <a:lnTo>
                    <a:pt x="6692" y="193992"/>
                  </a:lnTo>
                  <a:lnTo>
                    <a:pt x="5003" y="193751"/>
                  </a:lnTo>
                  <a:lnTo>
                    <a:pt x="3670" y="193446"/>
                  </a:lnTo>
                  <a:lnTo>
                    <a:pt x="2679" y="193103"/>
                  </a:lnTo>
                  <a:lnTo>
                    <a:pt x="1676" y="192760"/>
                  </a:lnTo>
                  <a:lnTo>
                    <a:pt x="990" y="192290"/>
                  </a:lnTo>
                  <a:lnTo>
                    <a:pt x="584" y="191693"/>
                  </a:lnTo>
                  <a:lnTo>
                    <a:pt x="190" y="191096"/>
                  </a:lnTo>
                  <a:lnTo>
                    <a:pt x="0" y="190398"/>
                  </a:lnTo>
                  <a:lnTo>
                    <a:pt x="0" y="189611"/>
                  </a:lnTo>
                  <a:lnTo>
                    <a:pt x="0" y="4762"/>
                  </a:lnTo>
                  <a:lnTo>
                    <a:pt x="0" y="3975"/>
                  </a:lnTo>
                  <a:lnTo>
                    <a:pt x="215" y="3276"/>
                  </a:lnTo>
                  <a:lnTo>
                    <a:pt x="660" y="2679"/>
                  </a:lnTo>
                  <a:lnTo>
                    <a:pt x="1104" y="2082"/>
                  </a:lnTo>
                  <a:lnTo>
                    <a:pt x="1854" y="1612"/>
                  </a:lnTo>
                  <a:lnTo>
                    <a:pt x="2895" y="1270"/>
                  </a:lnTo>
                  <a:lnTo>
                    <a:pt x="3936" y="914"/>
                  </a:lnTo>
                  <a:lnTo>
                    <a:pt x="5283" y="622"/>
                  </a:lnTo>
                  <a:lnTo>
                    <a:pt x="6921" y="368"/>
                  </a:lnTo>
                  <a:lnTo>
                    <a:pt x="8547" y="127"/>
                  </a:lnTo>
                  <a:lnTo>
                    <a:pt x="10515" y="0"/>
                  </a:lnTo>
                  <a:lnTo>
                    <a:pt x="12788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2643" y="591714"/>
              <a:ext cx="168909" cy="21013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2292013" y="597670"/>
              <a:ext cx="172720" cy="198755"/>
            </a:xfrm>
            <a:custGeom>
              <a:avLst/>
              <a:gdLst/>
              <a:ahLst/>
              <a:cxnLst/>
              <a:rect l="l" t="t" r="r" b="b"/>
              <a:pathLst>
                <a:path w="172719" h="198754">
                  <a:moveTo>
                    <a:pt x="88112" y="0"/>
                  </a:moveTo>
                  <a:lnTo>
                    <a:pt x="132727" y="9967"/>
                  </a:lnTo>
                  <a:lnTo>
                    <a:pt x="160588" y="38804"/>
                  </a:lnTo>
                  <a:lnTo>
                    <a:pt x="171877" y="85532"/>
                  </a:lnTo>
                  <a:lnTo>
                    <a:pt x="172199" y="96888"/>
                  </a:lnTo>
                  <a:lnTo>
                    <a:pt x="171854" y="108279"/>
                  </a:lnTo>
                  <a:lnTo>
                    <a:pt x="163594" y="148026"/>
                  </a:lnTo>
                  <a:lnTo>
                    <a:pt x="137907" y="182568"/>
                  </a:lnTo>
                  <a:lnTo>
                    <a:pt x="94906" y="197793"/>
                  </a:lnTo>
                  <a:lnTo>
                    <a:pt x="84239" y="198234"/>
                  </a:lnTo>
                  <a:lnTo>
                    <a:pt x="73739" y="197829"/>
                  </a:lnTo>
                  <a:lnTo>
                    <a:pt x="32183" y="183813"/>
                  </a:lnTo>
                  <a:lnTo>
                    <a:pt x="7922" y="151058"/>
                  </a:lnTo>
                  <a:lnTo>
                    <a:pt x="316" y="111715"/>
                  </a:lnTo>
                  <a:lnTo>
                    <a:pt x="0" y="100152"/>
                  </a:lnTo>
                  <a:lnTo>
                    <a:pt x="345" y="89029"/>
                  </a:lnTo>
                  <a:lnTo>
                    <a:pt x="8607" y="49832"/>
                  </a:lnTo>
                  <a:lnTo>
                    <a:pt x="34417" y="15621"/>
                  </a:lnTo>
                  <a:lnTo>
                    <a:pt x="77439" y="440"/>
                  </a:lnTo>
                  <a:lnTo>
                    <a:pt x="88112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xfrm>
            <a:off x="1808899" y="1110747"/>
            <a:ext cx="41617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5" dirty="0">
                <a:solidFill>
                  <a:srgbClr val="000000"/>
                </a:solidFill>
              </a:rPr>
              <a:t>COMMUNICATION</a:t>
            </a:r>
            <a:r>
              <a:rPr sz="2800" spc="-70" dirty="0">
                <a:solidFill>
                  <a:srgbClr val="000000"/>
                </a:solidFill>
              </a:rPr>
              <a:t> </a:t>
            </a:r>
            <a:r>
              <a:rPr sz="2800" spc="-10" dirty="0">
                <a:solidFill>
                  <a:srgbClr val="000000"/>
                </a:solidFill>
              </a:rPr>
              <a:t>TIMELINE</a:t>
            </a:r>
            <a:endParaRPr sz="2800"/>
          </a:p>
        </p:txBody>
      </p:sp>
      <p:grpSp>
        <p:nvGrpSpPr>
          <p:cNvPr id="34" name="object 34"/>
          <p:cNvGrpSpPr/>
          <p:nvPr/>
        </p:nvGrpSpPr>
        <p:grpSpPr>
          <a:xfrm>
            <a:off x="3559070" y="2193100"/>
            <a:ext cx="618490" cy="7872095"/>
            <a:chOff x="3559070" y="2193100"/>
            <a:chExt cx="618490" cy="7872095"/>
          </a:xfrm>
        </p:grpSpPr>
        <p:sp>
          <p:nvSpPr>
            <p:cNvPr id="35" name="object 35"/>
            <p:cNvSpPr/>
            <p:nvPr/>
          </p:nvSpPr>
          <p:spPr>
            <a:xfrm>
              <a:off x="3863910" y="2199450"/>
              <a:ext cx="7620" cy="7859395"/>
            </a:xfrm>
            <a:custGeom>
              <a:avLst/>
              <a:gdLst/>
              <a:ahLst/>
              <a:cxnLst/>
              <a:rect l="l" t="t" r="r" b="b"/>
              <a:pathLst>
                <a:path w="7620" h="7859395">
                  <a:moveTo>
                    <a:pt x="7524" y="0"/>
                  </a:moveTo>
                  <a:lnTo>
                    <a:pt x="0" y="7858949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786267" y="2970836"/>
              <a:ext cx="170332" cy="170332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3567752" y="3056002"/>
              <a:ext cx="609600" cy="0"/>
            </a:xfrm>
            <a:custGeom>
              <a:avLst/>
              <a:gdLst/>
              <a:ahLst/>
              <a:cxnLst/>
              <a:rect l="l" t="t" r="r" b="b"/>
              <a:pathLst>
                <a:path w="609600">
                  <a:moveTo>
                    <a:pt x="0" y="0"/>
                  </a:moveTo>
                  <a:lnTo>
                    <a:pt x="609600" y="0"/>
                  </a:lnTo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777586" y="4421587"/>
              <a:ext cx="170332" cy="17033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559070" y="4506752"/>
              <a:ext cx="609600" cy="0"/>
            </a:xfrm>
            <a:custGeom>
              <a:avLst/>
              <a:gdLst/>
              <a:ahLst/>
              <a:cxnLst/>
              <a:rect l="l" t="t" r="r" b="b"/>
              <a:pathLst>
                <a:path w="609600">
                  <a:moveTo>
                    <a:pt x="0" y="0"/>
                  </a:moveTo>
                  <a:lnTo>
                    <a:pt x="609600" y="0"/>
                  </a:lnTo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85149" y="5998454"/>
              <a:ext cx="170332" cy="170332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3566633" y="6083619"/>
              <a:ext cx="609600" cy="0"/>
            </a:xfrm>
            <a:custGeom>
              <a:avLst/>
              <a:gdLst/>
              <a:ahLst/>
              <a:cxnLst/>
              <a:rect l="l" t="t" r="r" b="b"/>
              <a:pathLst>
                <a:path w="609600">
                  <a:moveTo>
                    <a:pt x="0" y="0"/>
                  </a:moveTo>
                  <a:lnTo>
                    <a:pt x="609600" y="0"/>
                  </a:lnTo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785149" y="6687497"/>
              <a:ext cx="170332" cy="1703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3566633" y="6772662"/>
              <a:ext cx="609600" cy="0"/>
            </a:xfrm>
            <a:custGeom>
              <a:avLst/>
              <a:gdLst/>
              <a:ahLst/>
              <a:cxnLst/>
              <a:rect l="l" t="t" r="r" b="b"/>
              <a:pathLst>
                <a:path w="609600">
                  <a:moveTo>
                    <a:pt x="0" y="0"/>
                  </a:moveTo>
                  <a:lnTo>
                    <a:pt x="609600" y="0"/>
                  </a:lnTo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77586" y="8161225"/>
              <a:ext cx="170332" cy="170332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559070" y="8246391"/>
              <a:ext cx="609600" cy="0"/>
            </a:xfrm>
            <a:custGeom>
              <a:avLst/>
              <a:gdLst/>
              <a:ahLst/>
              <a:cxnLst/>
              <a:rect l="l" t="t" r="r" b="b"/>
              <a:pathLst>
                <a:path w="609600">
                  <a:moveTo>
                    <a:pt x="0" y="0"/>
                  </a:moveTo>
                  <a:lnTo>
                    <a:pt x="609600" y="0"/>
                  </a:lnTo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521174" y="2779796"/>
            <a:ext cx="2777490" cy="529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60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days</a:t>
            </a:r>
            <a:r>
              <a:rPr sz="1100" b="1" spc="-3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before</a:t>
            </a:r>
            <a:r>
              <a:rPr sz="1100" b="1" spc="-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r>
              <a:rPr sz="1100" b="1" spc="-4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expires</a:t>
            </a:r>
            <a:endParaRPr sz="11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100" dirty="0">
                <a:latin typeface="Calibri"/>
                <a:cs typeface="Calibri"/>
              </a:rPr>
              <a:t>Individuals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&amp;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unit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leaders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receive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email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from</a:t>
            </a:r>
            <a:r>
              <a:rPr sz="1100" spc="-25" dirty="0">
                <a:latin typeface="Calibri"/>
                <a:cs typeface="Calibri"/>
              </a:rPr>
              <a:t> the </a:t>
            </a:r>
            <a:r>
              <a:rPr sz="1100" dirty="0">
                <a:latin typeface="Calibri"/>
                <a:cs typeface="Calibri"/>
              </a:rPr>
              <a:t>National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Council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about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upcoming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renewal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88201" y="4225691"/>
            <a:ext cx="2777490" cy="529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30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days</a:t>
            </a:r>
            <a:r>
              <a:rPr sz="1100" b="1" spc="-3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before</a:t>
            </a:r>
            <a:r>
              <a:rPr sz="1100" b="1" spc="-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r>
              <a:rPr sz="1100" b="1" spc="-4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expires</a:t>
            </a:r>
            <a:endParaRPr sz="11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Individuals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&amp;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unit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leaders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receive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email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from</a:t>
            </a:r>
            <a:r>
              <a:rPr sz="1100" spc="-25" dirty="0">
                <a:latin typeface="Calibri"/>
                <a:cs typeface="Calibri"/>
              </a:rPr>
              <a:t> the </a:t>
            </a:r>
            <a:r>
              <a:rPr sz="1100" dirty="0">
                <a:latin typeface="Calibri"/>
                <a:cs typeface="Calibri"/>
              </a:rPr>
              <a:t>National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Council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about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upcoming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renewal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01007" y="5804419"/>
            <a:ext cx="3047365" cy="12598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r>
              <a:rPr sz="1100" b="1" spc="5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Expires</a:t>
            </a:r>
            <a:endParaRPr sz="11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National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Council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will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send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emails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notifying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individuals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10" dirty="0">
                <a:latin typeface="Calibri"/>
                <a:cs typeface="Calibri"/>
              </a:rPr>
              <a:t> expiration</a:t>
            </a:r>
            <a:endParaRPr sz="1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1100">
              <a:latin typeface="Calibri"/>
              <a:cs typeface="Calibri"/>
            </a:endParaRPr>
          </a:p>
          <a:p>
            <a:pPr marL="23495">
              <a:lnSpc>
                <a:spcPct val="100000"/>
              </a:lnSpc>
              <a:spcBef>
                <a:spcPts val="5"/>
              </a:spcBef>
            </a:pP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7</a:t>
            </a:r>
            <a:r>
              <a:rPr sz="1100" b="1" spc="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days</a:t>
            </a:r>
            <a:r>
              <a:rPr sz="1100" b="1" spc="-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after</a:t>
            </a:r>
            <a:r>
              <a:rPr sz="1100" b="1" spc="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r>
              <a:rPr sz="1100" b="1" spc="-2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expires</a:t>
            </a:r>
            <a:endParaRPr sz="1100">
              <a:latin typeface="Calibri"/>
              <a:cs typeface="Calibri"/>
            </a:endParaRPr>
          </a:p>
          <a:p>
            <a:pPr marL="23495" marR="53213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National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Council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will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send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 second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email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2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individuals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with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instructions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renew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03236" y="7880668"/>
            <a:ext cx="3059430" cy="529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30-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60</a:t>
            </a:r>
            <a:r>
              <a:rPr sz="1100" b="1" spc="-1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days</a:t>
            </a:r>
            <a:r>
              <a:rPr sz="1100" b="1" spc="-2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after</a:t>
            </a:r>
            <a:r>
              <a:rPr sz="1100" b="1" spc="-2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CF0030"/>
                </a:solidFill>
                <a:latin typeface="Calibri"/>
                <a:cs typeface="Calibri"/>
              </a:rPr>
              <a:t>registration</a:t>
            </a:r>
            <a:r>
              <a:rPr sz="1100" b="1" spc="-3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100" b="1" spc="-10" dirty="0">
                <a:solidFill>
                  <a:srgbClr val="CF0030"/>
                </a:solidFill>
                <a:latin typeface="Calibri"/>
                <a:cs typeface="Calibri"/>
              </a:rPr>
              <a:t>expires</a:t>
            </a:r>
            <a:endParaRPr sz="11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100" dirty="0">
                <a:latin typeface="Calibri"/>
                <a:cs typeface="Calibri"/>
              </a:rPr>
              <a:t>National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Council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will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send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series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notifications </a:t>
            </a:r>
            <a:r>
              <a:rPr sz="1100" dirty="0">
                <a:latin typeface="Calibri"/>
                <a:cs typeface="Calibri"/>
              </a:rPr>
              <a:t>reminding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individuals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10" dirty="0">
                <a:latin typeface="Calibri"/>
                <a:cs typeface="Calibri"/>
              </a:rPr>
              <a:t>expiration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renew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0" y="2011527"/>
            <a:ext cx="2823210" cy="556895"/>
            <a:chOff x="0" y="2011527"/>
            <a:chExt cx="2823210" cy="556895"/>
          </a:xfrm>
        </p:grpSpPr>
        <p:sp>
          <p:nvSpPr>
            <p:cNvPr id="51" name="object 51"/>
            <p:cNvSpPr/>
            <p:nvPr/>
          </p:nvSpPr>
          <p:spPr>
            <a:xfrm>
              <a:off x="0" y="2011527"/>
              <a:ext cx="2823210" cy="523240"/>
            </a:xfrm>
            <a:custGeom>
              <a:avLst/>
              <a:gdLst/>
              <a:ahLst/>
              <a:cxnLst/>
              <a:rect l="l" t="t" r="r" b="b"/>
              <a:pathLst>
                <a:path w="2823210" h="523239">
                  <a:moveTo>
                    <a:pt x="2822765" y="0"/>
                  </a:moveTo>
                  <a:lnTo>
                    <a:pt x="0" y="0"/>
                  </a:lnTo>
                  <a:lnTo>
                    <a:pt x="0" y="523214"/>
                  </a:lnTo>
                  <a:lnTo>
                    <a:pt x="2822765" y="523214"/>
                  </a:lnTo>
                  <a:lnTo>
                    <a:pt x="2822765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0" y="2045208"/>
              <a:ext cx="2148839" cy="522731"/>
            </a:xfrm>
            <a:prstGeom prst="rect">
              <a:avLst/>
            </a:prstGeom>
          </p:spPr>
        </p:pic>
      </p:grpSp>
      <p:sp>
        <p:nvSpPr>
          <p:cNvPr id="53" name="object 53"/>
          <p:cNvSpPr txBox="1"/>
          <p:nvPr/>
        </p:nvSpPr>
        <p:spPr>
          <a:xfrm>
            <a:off x="0" y="2011527"/>
            <a:ext cx="2823210" cy="52324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780"/>
              </a:spcBef>
            </a:pP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NATIONAL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COUNCIL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4494276" y="5769864"/>
            <a:ext cx="2508885" cy="1744980"/>
            <a:chOff x="4494276" y="5769864"/>
            <a:chExt cx="2508885" cy="1744980"/>
          </a:xfrm>
        </p:grpSpPr>
        <p:pic>
          <p:nvPicPr>
            <p:cNvPr id="55" name="object 5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494276" y="5769864"/>
              <a:ext cx="2508503" cy="174497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85716" y="5812536"/>
              <a:ext cx="2343911" cy="1699259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4525500" y="5800695"/>
              <a:ext cx="2392680" cy="1628775"/>
            </a:xfrm>
            <a:custGeom>
              <a:avLst/>
              <a:gdLst/>
              <a:ahLst/>
              <a:cxnLst/>
              <a:rect l="l" t="t" r="r" b="b"/>
              <a:pathLst>
                <a:path w="2392679" h="1628775">
                  <a:moveTo>
                    <a:pt x="2237181" y="0"/>
                  </a:moveTo>
                  <a:lnTo>
                    <a:pt x="0" y="252095"/>
                  </a:lnTo>
                  <a:lnTo>
                    <a:pt x="155079" y="1628381"/>
                  </a:lnTo>
                  <a:lnTo>
                    <a:pt x="2392260" y="1376286"/>
                  </a:lnTo>
                  <a:lnTo>
                    <a:pt x="223718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4525500" y="5800695"/>
              <a:ext cx="2392680" cy="1628775"/>
            </a:xfrm>
            <a:custGeom>
              <a:avLst/>
              <a:gdLst/>
              <a:ahLst/>
              <a:cxnLst/>
              <a:rect l="l" t="t" r="r" b="b"/>
              <a:pathLst>
                <a:path w="2392679" h="1628775">
                  <a:moveTo>
                    <a:pt x="0" y="252095"/>
                  </a:moveTo>
                  <a:lnTo>
                    <a:pt x="2237181" y="0"/>
                  </a:lnTo>
                  <a:lnTo>
                    <a:pt x="2392260" y="1376286"/>
                  </a:lnTo>
                  <a:lnTo>
                    <a:pt x="155079" y="1628381"/>
                  </a:lnTo>
                  <a:lnTo>
                    <a:pt x="0" y="252095"/>
                  </a:lnTo>
                  <a:close/>
                </a:path>
              </a:pathLst>
            </a:custGeom>
            <a:ln w="9525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739985" y="5970668"/>
              <a:ext cx="1937181" cy="126538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5179178" y="7163226"/>
              <a:ext cx="179070" cy="100330"/>
            </a:xfrm>
            <a:custGeom>
              <a:avLst/>
              <a:gdLst/>
              <a:ahLst/>
              <a:cxnLst/>
              <a:rect l="l" t="t" r="r" b="b"/>
              <a:pathLst>
                <a:path w="179070" h="100329">
                  <a:moveTo>
                    <a:pt x="44970" y="11442"/>
                  </a:moveTo>
                  <a:lnTo>
                    <a:pt x="4597" y="32334"/>
                  </a:lnTo>
                  <a:lnTo>
                    <a:pt x="155" y="50025"/>
                  </a:lnTo>
                  <a:lnTo>
                    <a:pt x="30" y="53797"/>
                  </a:lnTo>
                  <a:lnTo>
                    <a:pt x="17919" y="95008"/>
                  </a:lnTo>
                  <a:lnTo>
                    <a:pt x="39090" y="100241"/>
                  </a:lnTo>
                  <a:lnTo>
                    <a:pt x="53047" y="98666"/>
                  </a:lnTo>
                  <a:lnTo>
                    <a:pt x="59131" y="96901"/>
                  </a:lnTo>
                  <a:lnTo>
                    <a:pt x="69265" y="91440"/>
                  </a:lnTo>
                  <a:lnTo>
                    <a:pt x="73329" y="87909"/>
                  </a:lnTo>
                  <a:lnTo>
                    <a:pt x="77261" y="82397"/>
                  </a:lnTo>
                  <a:lnTo>
                    <a:pt x="41198" y="82397"/>
                  </a:lnTo>
                  <a:lnTo>
                    <a:pt x="38125" y="82080"/>
                  </a:lnTo>
                  <a:lnTo>
                    <a:pt x="22555" y="50025"/>
                  </a:lnTo>
                  <a:lnTo>
                    <a:pt x="23380" y="43548"/>
                  </a:lnTo>
                  <a:lnTo>
                    <a:pt x="42849" y="29121"/>
                  </a:lnTo>
                  <a:lnTo>
                    <a:pt x="77366" y="29121"/>
                  </a:lnTo>
                  <a:lnTo>
                    <a:pt x="76581" y="27305"/>
                  </a:lnTo>
                  <a:lnTo>
                    <a:pt x="73609" y="23101"/>
                  </a:lnTo>
                  <a:lnTo>
                    <a:pt x="66154" y="16586"/>
                  </a:lnTo>
                  <a:lnTo>
                    <a:pt x="61658" y="14300"/>
                  </a:lnTo>
                  <a:lnTo>
                    <a:pt x="51079" y="11696"/>
                  </a:lnTo>
                  <a:lnTo>
                    <a:pt x="44970" y="11442"/>
                  </a:lnTo>
                  <a:close/>
                </a:path>
                <a:path w="179070" h="100329">
                  <a:moveTo>
                    <a:pt x="77366" y="29121"/>
                  </a:moveTo>
                  <a:lnTo>
                    <a:pt x="42849" y="29121"/>
                  </a:lnTo>
                  <a:lnTo>
                    <a:pt x="45935" y="29438"/>
                  </a:lnTo>
                  <a:lnTo>
                    <a:pt x="51028" y="31546"/>
                  </a:lnTo>
                  <a:lnTo>
                    <a:pt x="61452" y="61607"/>
                  </a:lnTo>
                  <a:lnTo>
                    <a:pt x="60680" y="68148"/>
                  </a:lnTo>
                  <a:lnTo>
                    <a:pt x="41198" y="82397"/>
                  </a:lnTo>
                  <a:lnTo>
                    <a:pt x="77261" y="82397"/>
                  </a:lnTo>
                  <a:lnTo>
                    <a:pt x="79489" y="79273"/>
                  </a:lnTo>
                  <a:lnTo>
                    <a:pt x="81584" y="74307"/>
                  </a:lnTo>
                  <a:lnTo>
                    <a:pt x="83820" y="63080"/>
                  </a:lnTo>
                  <a:lnTo>
                    <a:pt x="83866" y="61607"/>
                  </a:lnTo>
                  <a:lnTo>
                    <a:pt x="83982" y="57886"/>
                  </a:lnTo>
                  <a:lnTo>
                    <a:pt x="84010" y="56984"/>
                  </a:lnTo>
                  <a:lnTo>
                    <a:pt x="82499" y="43548"/>
                  </a:lnTo>
                  <a:lnTo>
                    <a:pt x="81022" y="37592"/>
                  </a:lnTo>
                  <a:lnTo>
                    <a:pt x="77366" y="29121"/>
                  </a:lnTo>
                  <a:close/>
                </a:path>
                <a:path w="179070" h="100329">
                  <a:moveTo>
                    <a:pt x="112141" y="5943"/>
                  </a:moveTo>
                  <a:lnTo>
                    <a:pt x="106960" y="5943"/>
                  </a:lnTo>
                  <a:lnTo>
                    <a:pt x="103087" y="6375"/>
                  </a:lnTo>
                  <a:lnTo>
                    <a:pt x="103232" y="6375"/>
                  </a:lnTo>
                  <a:lnTo>
                    <a:pt x="101372" y="6680"/>
                  </a:lnTo>
                  <a:lnTo>
                    <a:pt x="101594" y="6680"/>
                  </a:lnTo>
                  <a:lnTo>
                    <a:pt x="99745" y="7124"/>
                  </a:lnTo>
                  <a:lnTo>
                    <a:pt x="98720" y="7480"/>
                  </a:lnTo>
                  <a:lnTo>
                    <a:pt x="97358" y="8191"/>
                  </a:lnTo>
                  <a:lnTo>
                    <a:pt x="96888" y="8610"/>
                  </a:lnTo>
                  <a:lnTo>
                    <a:pt x="96405" y="9537"/>
                  </a:lnTo>
                  <a:lnTo>
                    <a:pt x="96380" y="10642"/>
                  </a:lnTo>
                  <a:lnTo>
                    <a:pt x="104141" y="79502"/>
                  </a:lnTo>
                  <a:lnTo>
                    <a:pt x="104265" y="80606"/>
                  </a:lnTo>
                  <a:lnTo>
                    <a:pt x="104371" y="81546"/>
                  </a:lnTo>
                  <a:lnTo>
                    <a:pt x="104420" y="81978"/>
                  </a:lnTo>
                  <a:lnTo>
                    <a:pt x="104506" y="82740"/>
                  </a:lnTo>
                  <a:lnTo>
                    <a:pt x="104626" y="83807"/>
                  </a:lnTo>
                  <a:lnTo>
                    <a:pt x="104703" y="84493"/>
                  </a:lnTo>
                  <a:lnTo>
                    <a:pt x="104801" y="85356"/>
                  </a:lnTo>
                  <a:lnTo>
                    <a:pt x="104925" y="86461"/>
                  </a:lnTo>
                  <a:lnTo>
                    <a:pt x="105031" y="87401"/>
                  </a:lnTo>
                  <a:lnTo>
                    <a:pt x="105143" y="88392"/>
                  </a:lnTo>
                  <a:lnTo>
                    <a:pt x="105435" y="88938"/>
                  </a:lnTo>
                  <a:lnTo>
                    <a:pt x="106159" y="89662"/>
                  </a:lnTo>
                  <a:lnTo>
                    <a:pt x="106794" y="89954"/>
                  </a:lnTo>
                  <a:lnTo>
                    <a:pt x="108534" y="90347"/>
                  </a:lnTo>
                  <a:lnTo>
                    <a:pt x="113675" y="90347"/>
                  </a:lnTo>
                  <a:lnTo>
                    <a:pt x="126834" y="86461"/>
                  </a:lnTo>
                  <a:lnTo>
                    <a:pt x="126711" y="83807"/>
                  </a:lnTo>
                  <a:lnTo>
                    <a:pt x="121120" y="34163"/>
                  </a:lnTo>
                  <a:lnTo>
                    <a:pt x="122846" y="31254"/>
                  </a:lnTo>
                  <a:lnTo>
                    <a:pt x="139179" y="20015"/>
                  </a:lnTo>
                  <a:lnTo>
                    <a:pt x="171202" y="20015"/>
                  </a:lnTo>
                  <a:lnTo>
                    <a:pt x="170260" y="17462"/>
                  </a:lnTo>
                  <a:lnTo>
                    <a:pt x="115989" y="17462"/>
                  </a:lnTo>
                  <a:lnTo>
                    <a:pt x="115223" y="10642"/>
                  </a:lnTo>
                  <a:lnTo>
                    <a:pt x="115099" y="9537"/>
                  </a:lnTo>
                  <a:lnTo>
                    <a:pt x="113525" y="6375"/>
                  </a:lnTo>
                  <a:lnTo>
                    <a:pt x="112141" y="5943"/>
                  </a:lnTo>
                  <a:close/>
                </a:path>
                <a:path w="179070" h="100329">
                  <a:moveTo>
                    <a:pt x="171202" y="20015"/>
                  </a:moveTo>
                  <a:lnTo>
                    <a:pt x="139179" y="20015"/>
                  </a:lnTo>
                  <a:lnTo>
                    <a:pt x="141135" y="20218"/>
                  </a:lnTo>
                  <a:lnTo>
                    <a:pt x="144614" y="21513"/>
                  </a:lnTo>
                  <a:lnTo>
                    <a:pt x="156795" y="79502"/>
                  </a:lnTo>
                  <a:lnTo>
                    <a:pt x="156919" y="80606"/>
                  </a:lnTo>
                  <a:lnTo>
                    <a:pt x="157025" y="81546"/>
                  </a:lnTo>
                  <a:lnTo>
                    <a:pt x="157137" y="82537"/>
                  </a:lnTo>
                  <a:lnTo>
                    <a:pt x="157430" y="83083"/>
                  </a:lnTo>
                  <a:lnTo>
                    <a:pt x="158165" y="83807"/>
                  </a:lnTo>
                  <a:lnTo>
                    <a:pt x="158775" y="84099"/>
                  </a:lnTo>
                  <a:lnTo>
                    <a:pt x="160464" y="84493"/>
                  </a:lnTo>
                  <a:lnTo>
                    <a:pt x="165675" y="84493"/>
                  </a:lnTo>
                  <a:lnTo>
                    <a:pt x="170446" y="83947"/>
                  </a:lnTo>
                  <a:lnTo>
                    <a:pt x="171358" y="83807"/>
                  </a:lnTo>
                  <a:lnTo>
                    <a:pt x="171594" y="83807"/>
                  </a:lnTo>
                  <a:lnTo>
                    <a:pt x="178790" y="79502"/>
                  </a:lnTo>
                  <a:lnTo>
                    <a:pt x="172894" y="27114"/>
                  </a:lnTo>
                  <a:lnTo>
                    <a:pt x="172796" y="26238"/>
                  </a:lnTo>
                  <a:lnTo>
                    <a:pt x="171838" y="21894"/>
                  </a:lnTo>
                  <a:lnTo>
                    <a:pt x="171754" y="21513"/>
                  </a:lnTo>
                  <a:lnTo>
                    <a:pt x="171276" y="20218"/>
                  </a:lnTo>
                  <a:lnTo>
                    <a:pt x="171202" y="20015"/>
                  </a:lnTo>
                  <a:close/>
                </a:path>
                <a:path w="179070" h="100329">
                  <a:moveTo>
                    <a:pt x="146494" y="0"/>
                  </a:moveTo>
                  <a:lnTo>
                    <a:pt x="115989" y="17462"/>
                  </a:lnTo>
                  <a:lnTo>
                    <a:pt x="170260" y="17462"/>
                  </a:lnTo>
                  <a:lnTo>
                    <a:pt x="168897" y="13766"/>
                  </a:lnTo>
                  <a:lnTo>
                    <a:pt x="167015" y="10642"/>
                  </a:lnTo>
                  <a:lnTo>
                    <a:pt x="166916" y="10477"/>
                  </a:lnTo>
                  <a:lnTo>
                    <a:pt x="161798" y="5041"/>
                  </a:lnTo>
                  <a:lnTo>
                    <a:pt x="158623" y="3009"/>
                  </a:lnTo>
                  <a:lnTo>
                    <a:pt x="151028" y="368"/>
                  </a:lnTo>
                  <a:lnTo>
                    <a:pt x="14649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  <p:sp>
        <p:nvSpPr>
          <p:cNvPr id="62" name="object 62"/>
          <p:cNvSpPr txBox="1"/>
          <p:nvPr/>
        </p:nvSpPr>
        <p:spPr>
          <a:xfrm>
            <a:off x="4498417" y="9658318"/>
            <a:ext cx="1766570" cy="165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0"/>
              </a:lnSpc>
            </a:pPr>
            <a:r>
              <a:rPr sz="1100" b="1" i="1" dirty="0">
                <a:latin typeface="Calibri"/>
                <a:cs typeface="Calibri"/>
              </a:rPr>
              <a:t>*Timeline</a:t>
            </a:r>
            <a:r>
              <a:rPr sz="1100" b="1" i="1" spc="-4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is</a:t>
            </a:r>
            <a:r>
              <a:rPr sz="1100" b="1" i="1" spc="-1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subject</a:t>
            </a:r>
            <a:r>
              <a:rPr sz="1100" b="1" i="1" spc="-30" dirty="0">
                <a:latin typeface="Calibri"/>
                <a:cs typeface="Calibri"/>
              </a:rPr>
              <a:t> </a:t>
            </a:r>
            <a:r>
              <a:rPr sz="1100" b="1" i="1" dirty="0">
                <a:latin typeface="Calibri"/>
                <a:cs typeface="Calibri"/>
              </a:rPr>
              <a:t>to</a:t>
            </a:r>
            <a:r>
              <a:rPr sz="1100" b="1" i="1" spc="-15" dirty="0">
                <a:latin typeface="Calibri"/>
                <a:cs typeface="Calibri"/>
              </a:rPr>
              <a:t> </a:t>
            </a:r>
            <a:r>
              <a:rPr sz="1100" b="1" i="1" spc="-10" dirty="0">
                <a:latin typeface="Calibri"/>
                <a:cs typeface="Calibri"/>
              </a:rPr>
              <a:t>change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5420" y="1081908"/>
            <a:ext cx="7411720" cy="60324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Calibri"/>
                <a:cs typeface="Calibri"/>
              </a:rPr>
              <a:t>FREQUENTLY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ASKED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QUESTIONS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-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CF0030"/>
                </a:solidFill>
                <a:latin typeface="Calibri"/>
                <a:cs typeface="Calibri"/>
              </a:rPr>
              <a:t>MEMBER</a:t>
            </a:r>
            <a:r>
              <a:rPr sz="2000" spc="-5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F0030"/>
                </a:solidFill>
                <a:latin typeface="Calibri"/>
                <a:cs typeface="Calibri"/>
              </a:rPr>
              <a:t>RENEWAL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75"/>
              </a:spcBef>
            </a:pPr>
            <a:r>
              <a:rPr sz="1200" b="1" i="1" spc="10" dirty="0">
                <a:latin typeface="Calibri"/>
                <a:cs typeface="Calibri"/>
              </a:rPr>
              <a:t>What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is</a:t>
            </a:r>
            <a:r>
              <a:rPr sz="1200" b="1" i="1" spc="7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the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proper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way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to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renew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75" dirty="0">
                <a:latin typeface="Calibri"/>
                <a:cs typeface="Calibri"/>
              </a:rPr>
              <a:t>someone </a:t>
            </a:r>
            <a:r>
              <a:rPr sz="1200" b="1" i="1" spc="10" dirty="0">
                <a:latin typeface="Calibri"/>
                <a:cs typeface="Calibri"/>
              </a:rPr>
              <a:t>who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has </a:t>
            </a:r>
            <a:r>
              <a:rPr sz="1200" b="1" i="1" spc="10" dirty="0">
                <a:latin typeface="Calibri"/>
                <a:cs typeface="Calibri"/>
              </a:rPr>
              <a:t>a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50" dirty="0">
                <a:latin typeface="Calibri"/>
                <a:cs typeface="Calibri"/>
              </a:rPr>
              <a:t>multiple</a:t>
            </a:r>
            <a:r>
              <a:rPr sz="1200" b="1" i="1" spc="10" dirty="0">
                <a:latin typeface="Calibri"/>
                <a:cs typeface="Calibri"/>
              </a:rPr>
              <a:t> registration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in</a:t>
            </a:r>
            <a:r>
              <a:rPr sz="1200" b="1" i="1" spc="7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another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unit?</a:t>
            </a:r>
            <a:endParaRPr sz="1200" dirty="0">
              <a:latin typeface="Calibri"/>
              <a:cs typeface="Calibri"/>
            </a:endParaRPr>
          </a:p>
          <a:p>
            <a:pPr marL="12700" marR="24130">
              <a:lnSpc>
                <a:spcPct val="100000"/>
              </a:lnSpc>
            </a:pPr>
            <a:r>
              <a:rPr sz="1200" spc="20" dirty="0">
                <a:latin typeface="Calibri"/>
                <a:cs typeface="Calibri"/>
              </a:rPr>
              <a:t>The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best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way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is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to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have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individual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renew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themselves.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That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way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they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60" dirty="0">
                <a:latin typeface="Calibri"/>
                <a:cs typeface="Calibri"/>
              </a:rPr>
              <a:t>can</a:t>
            </a:r>
            <a:r>
              <a:rPr sz="1200" spc="10" dirty="0">
                <a:latin typeface="Calibri"/>
                <a:cs typeface="Calibri"/>
              </a:rPr>
              <a:t> renew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all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positions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at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once.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If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the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unit </a:t>
            </a:r>
            <a:r>
              <a:rPr sz="1200" spc="55" dirty="0">
                <a:latin typeface="Calibri"/>
                <a:cs typeface="Calibri"/>
              </a:rPr>
              <a:t>chooses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renew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them,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then</a:t>
            </a:r>
            <a:r>
              <a:rPr sz="1200" spc="55" dirty="0">
                <a:latin typeface="Calibri"/>
                <a:cs typeface="Calibri"/>
              </a:rPr>
              <a:t> each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unit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must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renew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member.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Individuals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who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are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multipled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should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tell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all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units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which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one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they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paying</a:t>
            </a:r>
            <a:r>
              <a:rPr sz="1200" spc="7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“primary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unit”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avoid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overpaying.</a:t>
            </a:r>
            <a:endParaRPr sz="1200" dirty="0">
              <a:latin typeface="Calibri"/>
              <a:cs typeface="Calibri"/>
            </a:endParaRPr>
          </a:p>
          <a:p>
            <a:pPr marL="12700" marR="193675">
              <a:lnSpc>
                <a:spcPct val="100000"/>
              </a:lnSpc>
              <a:spcBef>
                <a:spcPts val="1440"/>
              </a:spcBef>
            </a:pPr>
            <a:r>
              <a:rPr sz="1200" b="1" i="1" spc="10" dirty="0">
                <a:latin typeface="Calibri"/>
                <a:cs typeface="Calibri"/>
              </a:rPr>
              <a:t>What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is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the</a:t>
            </a:r>
            <a:r>
              <a:rPr sz="1200" b="1" i="1" spc="50" dirty="0">
                <a:latin typeface="Calibri"/>
                <a:cs typeface="Calibri"/>
              </a:rPr>
              <a:t> </a:t>
            </a:r>
            <a:r>
              <a:rPr sz="1200" b="1" i="1" spc="85" dirty="0">
                <a:latin typeface="Calibri"/>
                <a:cs typeface="Calibri"/>
              </a:rPr>
              <a:t>process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to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register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two</a:t>
            </a:r>
            <a:r>
              <a:rPr sz="1200" b="1" i="1" spc="5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youth</a:t>
            </a:r>
            <a:r>
              <a:rPr sz="1200" b="1" i="1" spc="5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with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the</a:t>
            </a:r>
            <a:r>
              <a:rPr sz="1200" b="1" i="1" spc="50" dirty="0">
                <a:latin typeface="Calibri"/>
                <a:cs typeface="Calibri"/>
              </a:rPr>
              <a:t> </a:t>
            </a:r>
            <a:r>
              <a:rPr sz="1200" b="1" i="1" spc="85" dirty="0">
                <a:latin typeface="Calibri"/>
                <a:cs typeface="Calibri"/>
              </a:rPr>
              <a:t>same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adult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partner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if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55" dirty="0">
                <a:latin typeface="Calibri"/>
                <a:cs typeface="Calibri"/>
              </a:rPr>
              <a:t>one</a:t>
            </a:r>
            <a:r>
              <a:rPr sz="1200" b="1" i="1" spc="65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is</a:t>
            </a:r>
            <a:r>
              <a:rPr sz="1200" b="1" i="1" spc="6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50" dirty="0">
                <a:latin typeface="Calibri"/>
                <a:cs typeface="Calibri"/>
              </a:rPr>
              <a:t>Lion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and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another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Tiger?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unit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should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have the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ability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assign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 parent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more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than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one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youth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who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is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Tiger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or Lion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when </a:t>
            </a:r>
            <a:r>
              <a:rPr sz="1200" dirty="0">
                <a:latin typeface="Calibri"/>
                <a:cs typeface="Calibri"/>
              </a:rPr>
              <a:t>submitting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renewal.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Parents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twins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lang="en-US" sz="1200" dirty="0">
                <a:latin typeface="Calibri"/>
                <a:cs typeface="Calibri"/>
              </a:rPr>
              <a:t>an </a:t>
            </a:r>
            <a:r>
              <a:rPr sz="1200" spc="-10" dirty="0">
                <a:latin typeface="Calibri"/>
                <a:cs typeface="Calibri"/>
              </a:rPr>
              <a:t>example.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b="1" i="1" spc="10" dirty="0">
                <a:latin typeface="Calibri"/>
                <a:cs typeface="Calibri"/>
              </a:rPr>
              <a:t>We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have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family</a:t>
            </a:r>
            <a:r>
              <a:rPr sz="1200" b="1" i="1" spc="20" dirty="0">
                <a:latin typeface="Calibri"/>
                <a:cs typeface="Calibri"/>
              </a:rPr>
              <a:t> </a:t>
            </a:r>
            <a:r>
              <a:rPr sz="1200" b="1" i="1" spc="45" dirty="0">
                <a:latin typeface="Calibri"/>
                <a:cs typeface="Calibri"/>
              </a:rPr>
              <a:t>needing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registration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assistance.</a:t>
            </a:r>
            <a:r>
              <a:rPr sz="1200" b="1" i="1" spc="6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How</a:t>
            </a:r>
            <a:r>
              <a:rPr sz="1200" b="1" i="1" spc="55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does</a:t>
            </a:r>
            <a:r>
              <a:rPr sz="1200" b="1" i="1" spc="7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that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work?</a:t>
            </a:r>
            <a:endParaRPr sz="12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lang="en-US" sz="1200" spc="10" dirty="0">
                <a:latin typeface="Calibri"/>
                <a:cs typeface="Calibri"/>
              </a:rPr>
              <a:t>Atlanta Area </a:t>
            </a:r>
            <a:r>
              <a:rPr sz="1200" spc="60" dirty="0">
                <a:latin typeface="Calibri"/>
                <a:cs typeface="Calibri"/>
              </a:rPr>
              <a:t>Council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offers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registration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assistance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all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families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who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express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need.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lang="en-US" sz="1200" b="1" spc="-10" dirty="0">
                <a:latin typeface="Calibri"/>
                <a:cs typeface="Calibri"/>
              </a:rPr>
              <a:t>District Professional for your area </a:t>
            </a:r>
            <a:r>
              <a:rPr sz="1200" u="none" spc="20" dirty="0">
                <a:latin typeface="Calibri"/>
                <a:cs typeface="Calibri"/>
              </a:rPr>
              <a:t>should</a:t>
            </a:r>
            <a:r>
              <a:rPr sz="1200" u="none" spc="40" dirty="0">
                <a:latin typeface="Calibri"/>
                <a:cs typeface="Calibri"/>
              </a:rPr>
              <a:t> </a:t>
            </a:r>
            <a:r>
              <a:rPr lang="en-US" sz="1200" u="none" spc="25" dirty="0">
                <a:latin typeface="Calibri"/>
                <a:cs typeface="Calibri"/>
              </a:rPr>
              <a:t>work with you to complete the form and </a:t>
            </a:r>
            <a:r>
              <a:rPr sz="1200" u="none" spc="40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submit</a:t>
            </a:r>
            <a:r>
              <a:rPr lang="en-US" sz="1200" u="none" spc="10" dirty="0">
                <a:latin typeface="Calibri"/>
                <a:cs typeface="Calibri"/>
              </a:rPr>
              <a:t> on your behalf</a:t>
            </a:r>
            <a:r>
              <a:rPr sz="1200" u="none" spc="10" dirty="0">
                <a:latin typeface="Calibri"/>
                <a:cs typeface="Calibri"/>
              </a:rPr>
              <a:t>.</a:t>
            </a:r>
            <a:r>
              <a:rPr sz="1200" u="none" spc="50" dirty="0">
                <a:latin typeface="Calibri"/>
                <a:cs typeface="Calibri"/>
              </a:rPr>
              <a:t> </a:t>
            </a:r>
            <a:endParaRPr lang="en-US" sz="1200" b="1" i="1" spc="1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endParaRPr lang="en-US" sz="1200" b="1" i="1" spc="1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lang="en-US" sz="1200" b="1" i="1" spc="10" dirty="0">
                <a:latin typeface="Calibri"/>
                <a:cs typeface="Calibri"/>
              </a:rPr>
              <a:t>W</a:t>
            </a:r>
            <a:r>
              <a:rPr sz="1200" b="1" i="1" spc="10" dirty="0">
                <a:latin typeface="Calibri"/>
                <a:cs typeface="Calibri"/>
              </a:rPr>
              <a:t>ill</a:t>
            </a:r>
            <a:r>
              <a:rPr sz="1200" b="1" i="1" spc="2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it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be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possible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to</a:t>
            </a:r>
            <a:r>
              <a:rPr sz="1200" b="1" i="1" spc="2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align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all</a:t>
            </a:r>
            <a:r>
              <a:rPr sz="1200" b="1" i="1" dirty="0">
                <a:latin typeface="Calibri"/>
                <a:cs typeface="Calibri"/>
              </a:rPr>
              <a:t> </a:t>
            </a:r>
            <a:r>
              <a:rPr sz="1200" b="1" i="1" spc="75" dirty="0">
                <a:latin typeface="Calibri"/>
                <a:cs typeface="Calibri"/>
              </a:rPr>
              <a:t>members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of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a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family to</a:t>
            </a:r>
            <a:r>
              <a:rPr sz="1200" b="1" i="1" spc="20" dirty="0">
                <a:latin typeface="Calibri"/>
                <a:cs typeface="Calibri"/>
              </a:rPr>
              <a:t> </a:t>
            </a:r>
            <a:r>
              <a:rPr sz="1200" b="1" i="1" spc="55" dirty="0">
                <a:latin typeface="Calibri"/>
                <a:cs typeface="Calibri"/>
              </a:rPr>
              <a:t>one</a:t>
            </a:r>
            <a:r>
              <a:rPr sz="1200" b="1" i="1" spc="40" dirty="0">
                <a:latin typeface="Calibri"/>
                <a:cs typeface="Calibri"/>
              </a:rPr>
              <a:t> </a:t>
            </a:r>
            <a:r>
              <a:rPr sz="1200" b="1" i="1" spc="10" dirty="0">
                <a:latin typeface="Calibri"/>
                <a:cs typeface="Calibri"/>
              </a:rPr>
              <a:t>renewal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date?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alibri"/>
                <a:cs typeface="Calibri"/>
              </a:rPr>
              <a:t>No.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Registration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terms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are</a:t>
            </a:r>
            <a:r>
              <a:rPr sz="1200" spc="7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 </a:t>
            </a:r>
            <a:r>
              <a:rPr sz="1200" dirty="0">
                <a:latin typeface="Calibri"/>
                <a:cs typeface="Calibri"/>
              </a:rPr>
              <a:t>set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12-month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term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from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date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registration.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b="1" i="1" spc="20" dirty="0">
                <a:latin typeface="Calibri"/>
                <a:cs typeface="Calibri"/>
              </a:rPr>
              <a:t>What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if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there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is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a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75" dirty="0">
                <a:latin typeface="Calibri"/>
                <a:cs typeface="Calibri"/>
              </a:rPr>
              <a:t>scout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registered</a:t>
            </a:r>
            <a:r>
              <a:rPr sz="1200" b="1" i="1" spc="-5" dirty="0">
                <a:latin typeface="Calibri"/>
                <a:cs typeface="Calibri"/>
              </a:rPr>
              <a:t> </a:t>
            </a:r>
            <a:r>
              <a:rPr sz="1200" b="1" i="1" spc="80" dirty="0">
                <a:latin typeface="Calibri"/>
                <a:cs typeface="Calibri"/>
              </a:rPr>
              <a:t>as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a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75" dirty="0">
                <a:latin typeface="Calibri"/>
                <a:cs typeface="Calibri"/>
              </a:rPr>
              <a:t>Crew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member</a:t>
            </a:r>
            <a:r>
              <a:rPr sz="1200" b="1" i="1" spc="-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but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65" dirty="0">
                <a:latin typeface="Calibri"/>
                <a:cs typeface="Calibri"/>
              </a:rPr>
              <a:t>also</a:t>
            </a:r>
            <a:r>
              <a:rPr sz="1200" b="1" i="1" spc="-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an</a:t>
            </a:r>
            <a:r>
              <a:rPr sz="1200" b="1" i="1" spc="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adult</a:t>
            </a:r>
            <a:r>
              <a:rPr sz="1200" b="1" i="1" spc="-15" dirty="0">
                <a:latin typeface="Calibri"/>
                <a:cs typeface="Calibri"/>
              </a:rPr>
              <a:t> </a:t>
            </a:r>
            <a:r>
              <a:rPr sz="1200" b="1" i="1" spc="50" dirty="0">
                <a:latin typeface="Calibri"/>
                <a:cs typeface="Calibri"/>
              </a:rPr>
              <a:t>leader</a:t>
            </a:r>
            <a:r>
              <a:rPr sz="1200" b="1" i="1" spc="-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in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spc="20" dirty="0">
                <a:latin typeface="Calibri"/>
                <a:cs typeface="Calibri"/>
              </a:rPr>
              <a:t>a</a:t>
            </a:r>
            <a:r>
              <a:rPr sz="1200" b="1" i="1" spc="10" dirty="0">
                <a:latin typeface="Calibri"/>
                <a:cs typeface="Calibri"/>
              </a:rPr>
              <a:t> </a:t>
            </a:r>
            <a:r>
              <a:rPr sz="1200" b="1" i="1" spc="-10" dirty="0">
                <a:latin typeface="Calibri"/>
                <a:cs typeface="Calibri"/>
              </a:rPr>
              <a:t>Troop?</a:t>
            </a:r>
            <a:endParaRPr sz="1200" dirty="0">
              <a:latin typeface="Calibri"/>
              <a:cs typeface="Calibri"/>
            </a:endParaRPr>
          </a:p>
          <a:p>
            <a:pPr marL="12700" marR="44450">
              <a:lnSpc>
                <a:spcPct val="100000"/>
              </a:lnSpc>
            </a:pP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Venturing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Participant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position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in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Crew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should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be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paid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position,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with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adult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position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in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troop </a:t>
            </a:r>
            <a:r>
              <a:rPr sz="1200" spc="10" dirty="0">
                <a:latin typeface="Calibri"/>
                <a:cs typeface="Calibri"/>
              </a:rPr>
              <a:t>being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multiple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position.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This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qualifies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members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attend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any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70" dirty="0">
                <a:latin typeface="Calibri"/>
                <a:cs typeface="Calibri"/>
              </a:rPr>
              <a:t>camps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or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events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where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youth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registration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is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5" dirty="0">
                <a:latin typeface="Calibri"/>
                <a:cs typeface="Calibri"/>
              </a:rPr>
              <a:t>a </a:t>
            </a:r>
            <a:r>
              <a:rPr sz="1200" dirty="0">
                <a:latin typeface="Calibri"/>
                <a:cs typeface="Calibri"/>
              </a:rPr>
              <a:t>requirement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allows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them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work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7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any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youth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awards.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b="1" i="1" spc="100" dirty="0">
                <a:latin typeface="Calibri"/>
                <a:cs typeface="Calibri"/>
              </a:rPr>
              <a:t>Can</a:t>
            </a:r>
            <a:r>
              <a:rPr sz="1200" b="1" i="1" spc="20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we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pay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for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70" dirty="0">
                <a:latin typeface="Calibri"/>
                <a:cs typeface="Calibri"/>
              </a:rPr>
              <a:t>member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spc="50" dirty="0">
                <a:latin typeface="Calibri"/>
                <a:cs typeface="Calibri"/>
              </a:rPr>
              <a:t>renewals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using</a:t>
            </a:r>
            <a:r>
              <a:rPr sz="1200" b="1" i="1" spc="50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a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spc="50" dirty="0">
                <a:latin typeface="Calibri"/>
                <a:cs typeface="Calibri"/>
              </a:rPr>
              <a:t>credit</a:t>
            </a:r>
            <a:r>
              <a:rPr sz="1200" b="1" i="1" spc="30" dirty="0">
                <a:latin typeface="Calibri"/>
                <a:cs typeface="Calibri"/>
              </a:rPr>
              <a:t> </a:t>
            </a:r>
            <a:r>
              <a:rPr sz="1200" b="1" i="1" spc="55" dirty="0">
                <a:latin typeface="Calibri"/>
                <a:cs typeface="Calibri"/>
              </a:rPr>
              <a:t>card</a:t>
            </a:r>
            <a:r>
              <a:rPr sz="1200" b="1" i="1" spc="15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at</a:t>
            </a:r>
            <a:r>
              <a:rPr sz="1200" b="1" i="1" spc="25" dirty="0">
                <a:latin typeface="Calibri"/>
                <a:cs typeface="Calibri"/>
              </a:rPr>
              <a:t> </a:t>
            </a:r>
            <a:r>
              <a:rPr sz="1200" b="1" i="1" dirty="0">
                <a:latin typeface="Calibri"/>
                <a:cs typeface="Calibri"/>
              </a:rPr>
              <a:t>the</a:t>
            </a:r>
            <a:r>
              <a:rPr sz="1200" b="1" i="1" spc="35" dirty="0">
                <a:latin typeface="Calibri"/>
                <a:cs typeface="Calibri"/>
              </a:rPr>
              <a:t> </a:t>
            </a:r>
            <a:r>
              <a:rPr sz="1200" b="1" i="1" spc="75" dirty="0">
                <a:latin typeface="Calibri"/>
                <a:cs typeface="Calibri"/>
              </a:rPr>
              <a:t>council</a:t>
            </a:r>
            <a:r>
              <a:rPr sz="1200" b="1" i="1" spc="45" dirty="0">
                <a:latin typeface="Calibri"/>
                <a:cs typeface="Calibri"/>
              </a:rPr>
              <a:t> </a:t>
            </a:r>
            <a:r>
              <a:rPr sz="1200" b="1" i="1" spc="35" dirty="0">
                <a:latin typeface="Calibri"/>
                <a:cs typeface="Calibri"/>
              </a:rPr>
              <a:t>office?</a:t>
            </a:r>
            <a:endParaRPr sz="1200" dirty="0">
              <a:latin typeface="Calibri"/>
              <a:cs typeface="Calibri"/>
            </a:endParaRPr>
          </a:p>
          <a:p>
            <a:pPr marL="12700" marR="64135">
              <a:lnSpc>
                <a:spcPct val="100000"/>
              </a:lnSpc>
            </a:pPr>
            <a:r>
              <a:rPr sz="1200" spc="10" dirty="0">
                <a:latin typeface="Calibri"/>
                <a:cs typeface="Calibri"/>
              </a:rPr>
              <a:t>We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recommend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paying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with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70" dirty="0">
                <a:latin typeface="Calibri"/>
                <a:cs typeface="Calibri"/>
              </a:rPr>
              <a:t>cash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or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check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for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all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renewals to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lang="en-US" sz="1200" spc="10" dirty="0">
                <a:latin typeface="Calibri"/>
                <a:cs typeface="Calibri"/>
              </a:rPr>
              <a:t>Atlanta Area </a:t>
            </a:r>
            <a:r>
              <a:rPr sz="1200" spc="55" dirty="0">
                <a:latin typeface="Calibri"/>
                <a:cs typeface="Calibri"/>
              </a:rPr>
              <a:t>Council.</a:t>
            </a:r>
            <a:r>
              <a:rPr sz="1200" spc="10" dirty="0">
                <a:latin typeface="Calibri"/>
                <a:cs typeface="Calibri"/>
              </a:rPr>
              <a:t> Any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credit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card </a:t>
            </a:r>
            <a:r>
              <a:rPr sz="1200" spc="20" dirty="0">
                <a:latin typeface="Calibri"/>
                <a:cs typeface="Calibri"/>
              </a:rPr>
              <a:t>transactions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will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be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charged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70" dirty="0">
                <a:latin typeface="Calibri"/>
                <a:cs typeface="Calibri"/>
              </a:rPr>
              <a:t>3%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credit card processing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fee at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lang="en-US" sz="1200" spc="20" dirty="0">
                <a:latin typeface="Calibri"/>
                <a:cs typeface="Calibri"/>
              </a:rPr>
              <a:t>Atlanta Area </a:t>
            </a:r>
            <a:r>
              <a:rPr sz="1200" spc="55" dirty="0">
                <a:latin typeface="Calibri"/>
                <a:cs typeface="Calibri"/>
              </a:rPr>
              <a:t>Council.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Debit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cards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do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not </a:t>
            </a:r>
            <a:r>
              <a:rPr sz="1200" dirty="0">
                <a:latin typeface="Calibri"/>
                <a:cs typeface="Calibri"/>
              </a:rPr>
              <a:t>incur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fee.</a:t>
            </a:r>
            <a:endParaRPr lang="en-US" sz="1200" spc="-20" dirty="0">
              <a:latin typeface="Calibri"/>
              <a:cs typeface="Calibri"/>
            </a:endParaRPr>
          </a:p>
          <a:p>
            <a:pPr marL="12700" marR="64135">
              <a:lnSpc>
                <a:spcPct val="100000"/>
              </a:lnSpc>
            </a:pPr>
            <a:endParaRPr lang="en-US" sz="1200" spc="-20" dirty="0">
              <a:latin typeface="Calibri"/>
              <a:cs typeface="Calibri"/>
            </a:endParaRPr>
          </a:p>
          <a:p>
            <a:pPr marL="12700" marR="64135">
              <a:lnSpc>
                <a:spcPct val="100000"/>
              </a:lnSpc>
            </a:pPr>
            <a:r>
              <a:rPr lang="en-US" sz="1200" b="1" i="1" spc="-20" dirty="0">
                <a:latin typeface="Calibri"/>
                <a:cs typeface="Calibri"/>
              </a:rPr>
              <a:t>Still have questions or need help? </a:t>
            </a:r>
          </a:p>
          <a:p>
            <a:pPr marL="12700" marR="64135">
              <a:lnSpc>
                <a:spcPct val="100000"/>
              </a:lnSpc>
            </a:pPr>
            <a:r>
              <a:rPr lang="en-US" sz="1200" spc="-20" dirty="0">
                <a:latin typeface="Calibri"/>
                <a:cs typeface="Calibri"/>
              </a:rPr>
              <a:t>You can reach out to your District Professional (</a:t>
            </a:r>
            <a:r>
              <a:rPr lang="en-US" sz="1200" spc="-20" dirty="0">
                <a:latin typeface="Calibri"/>
                <a:cs typeface="Calibri"/>
                <a:hlinkClick r:id="rId2"/>
              </a:rPr>
              <a:t>click here for our staff directory</a:t>
            </a:r>
            <a:r>
              <a:rPr lang="en-US" sz="1200" spc="-20" dirty="0">
                <a:latin typeface="Calibri"/>
                <a:cs typeface="Calibri"/>
              </a:rPr>
              <a:t>) , District Commissioner, Council Registrar (</a:t>
            </a:r>
            <a:r>
              <a:rPr lang="en-US" sz="1200" spc="-20" dirty="0">
                <a:latin typeface="Calibri"/>
                <a:cs typeface="Calibri"/>
                <a:hlinkClick r:id="rId3"/>
              </a:rPr>
              <a:t>click here</a:t>
            </a:r>
            <a:r>
              <a:rPr lang="en-US" sz="1200" spc="-20" dirty="0">
                <a:latin typeface="Calibri"/>
                <a:cs typeface="Calibri"/>
              </a:rPr>
              <a:t>) or the Council Office (770-989-8820)</a:t>
            </a:r>
          </a:p>
          <a:p>
            <a:pPr marL="12700" marR="64135"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830" y="162847"/>
            <a:ext cx="3670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latin typeface="Calibri"/>
                <a:cs typeface="Calibri"/>
              </a:rPr>
              <a:t>Individual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Registration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Renewal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5" name="object 5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56D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320" y="318516"/>
              <a:ext cx="3055619" cy="4571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416704" y="398698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933" y="380601"/>
              <a:ext cx="137782" cy="13888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01862" y="346539"/>
              <a:ext cx="2963545" cy="363855"/>
            </a:xfrm>
            <a:custGeom>
              <a:avLst/>
              <a:gdLst/>
              <a:ahLst/>
              <a:cxnLst/>
              <a:rect l="l" t="t" r="r" b="b"/>
              <a:pathLst>
                <a:path w="2963545" h="363855">
                  <a:moveTo>
                    <a:pt x="1183335" y="5181"/>
                  </a:moveTo>
                  <a:lnTo>
                    <a:pt x="1351026" y="5181"/>
                  </a:lnTo>
                  <a:lnTo>
                    <a:pt x="1352473" y="5181"/>
                  </a:lnTo>
                  <a:lnTo>
                    <a:pt x="1353794" y="5549"/>
                  </a:lnTo>
                  <a:lnTo>
                    <a:pt x="1354975" y="6273"/>
                  </a:lnTo>
                  <a:lnTo>
                    <a:pt x="1356169" y="7010"/>
                  </a:lnTo>
                  <a:lnTo>
                    <a:pt x="1357122" y="8191"/>
                  </a:lnTo>
                  <a:lnTo>
                    <a:pt x="1357845" y="9829"/>
                  </a:lnTo>
                  <a:lnTo>
                    <a:pt x="1358582" y="11468"/>
                  </a:lnTo>
                  <a:lnTo>
                    <a:pt x="1359166" y="13512"/>
                  </a:lnTo>
                  <a:lnTo>
                    <a:pt x="1359623" y="15976"/>
                  </a:lnTo>
                  <a:lnTo>
                    <a:pt x="1360081" y="18427"/>
                  </a:lnTo>
                  <a:lnTo>
                    <a:pt x="1360309" y="21475"/>
                  </a:lnTo>
                  <a:lnTo>
                    <a:pt x="1360309" y="25120"/>
                  </a:lnTo>
                  <a:lnTo>
                    <a:pt x="1360309" y="28397"/>
                  </a:lnTo>
                  <a:lnTo>
                    <a:pt x="1360081" y="31267"/>
                  </a:lnTo>
                  <a:lnTo>
                    <a:pt x="1359623" y="33718"/>
                  </a:lnTo>
                  <a:lnTo>
                    <a:pt x="1359166" y="36182"/>
                  </a:lnTo>
                  <a:lnTo>
                    <a:pt x="1358582" y="38188"/>
                  </a:lnTo>
                  <a:lnTo>
                    <a:pt x="1357845" y="39738"/>
                  </a:lnTo>
                  <a:lnTo>
                    <a:pt x="1357122" y="41274"/>
                  </a:lnTo>
                  <a:lnTo>
                    <a:pt x="1356169" y="42417"/>
                  </a:lnTo>
                  <a:lnTo>
                    <a:pt x="1354975" y="43141"/>
                  </a:lnTo>
                  <a:lnTo>
                    <a:pt x="1353794" y="43878"/>
                  </a:lnTo>
                  <a:lnTo>
                    <a:pt x="1352473" y="44234"/>
                  </a:lnTo>
                  <a:lnTo>
                    <a:pt x="1351026" y="44234"/>
                  </a:lnTo>
                  <a:lnTo>
                    <a:pt x="1212837" y="44234"/>
                  </a:lnTo>
                  <a:lnTo>
                    <a:pt x="1212837" y="155117"/>
                  </a:lnTo>
                  <a:lnTo>
                    <a:pt x="1331353" y="155117"/>
                  </a:lnTo>
                  <a:lnTo>
                    <a:pt x="1332814" y="155117"/>
                  </a:lnTo>
                  <a:lnTo>
                    <a:pt x="1334135" y="155524"/>
                  </a:lnTo>
                  <a:lnTo>
                    <a:pt x="1335316" y="156349"/>
                  </a:lnTo>
                  <a:lnTo>
                    <a:pt x="1336497" y="157162"/>
                  </a:lnTo>
                  <a:lnTo>
                    <a:pt x="1340091" y="165773"/>
                  </a:lnTo>
                  <a:lnTo>
                    <a:pt x="1340459" y="168313"/>
                  </a:lnTo>
                  <a:lnTo>
                    <a:pt x="1340637" y="171322"/>
                  </a:lnTo>
                  <a:lnTo>
                    <a:pt x="1340637" y="174777"/>
                  </a:lnTo>
                  <a:lnTo>
                    <a:pt x="1340637" y="178053"/>
                  </a:lnTo>
                  <a:lnTo>
                    <a:pt x="1340459" y="180873"/>
                  </a:lnTo>
                  <a:lnTo>
                    <a:pt x="1340091" y="183248"/>
                  </a:lnTo>
                  <a:lnTo>
                    <a:pt x="1339735" y="185610"/>
                  </a:lnTo>
                  <a:lnTo>
                    <a:pt x="1332814" y="193078"/>
                  </a:lnTo>
                  <a:lnTo>
                    <a:pt x="1331353" y="193078"/>
                  </a:lnTo>
                  <a:lnTo>
                    <a:pt x="1212837" y="193078"/>
                  </a:lnTo>
                  <a:lnTo>
                    <a:pt x="1212837" y="319519"/>
                  </a:lnTo>
                  <a:lnTo>
                    <a:pt x="1352931" y="319519"/>
                  </a:lnTo>
                  <a:lnTo>
                    <a:pt x="1354391" y="319519"/>
                  </a:lnTo>
                  <a:lnTo>
                    <a:pt x="1360030" y="324027"/>
                  </a:lnTo>
                  <a:lnTo>
                    <a:pt x="1360944" y="325577"/>
                  </a:lnTo>
                  <a:lnTo>
                    <a:pt x="1361579" y="327583"/>
                  </a:lnTo>
                  <a:lnTo>
                    <a:pt x="1361948" y="330034"/>
                  </a:lnTo>
                  <a:lnTo>
                    <a:pt x="1362303" y="332498"/>
                  </a:lnTo>
                  <a:lnTo>
                    <a:pt x="1362494" y="335546"/>
                  </a:lnTo>
                  <a:lnTo>
                    <a:pt x="1362494" y="339191"/>
                  </a:lnTo>
                  <a:lnTo>
                    <a:pt x="1362494" y="342468"/>
                  </a:lnTo>
                  <a:lnTo>
                    <a:pt x="1360030" y="353936"/>
                  </a:lnTo>
                  <a:lnTo>
                    <a:pt x="1359128" y="355574"/>
                  </a:lnTo>
                  <a:lnTo>
                    <a:pt x="1358074" y="356755"/>
                  </a:lnTo>
                  <a:lnTo>
                    <a:pt x="1356893" y="357479"/>
                  </a:lnTo>
                  <a:lnTo>
                    <a:pt x="1355712" y="358216"/>
                  </a:lnTo>
                  <a:lnTo>
                    <a:pt x="1354391" y="358571"/>
                  </a:lnTo>
                  <a:lnTo>
                    <a:pt x="1352931" y="358571"/>
                  </a:lnTo>
                  <a:lnTo>
                    <a:pt x="1183335" y="358571"/>
                  </a:lnTo>
                  <a:lnTo>
                    <a:pt x="1179144" y="358571"/>
                  </a:lnTo>
                  <a:lnTo>
                    <a:pt x="1175194" y="357162"/>
                  </a:lnTo>
                  <a:lnTo>
                    <a:pt x="1171460" y="354342"/>
                  </a:lnTo>
                  <a:lnTo>
                    <a:pt x="1167726" y="351523"/>
                  </a:lnTo>
                  <a:lnTo>
                    <a:pt x="1165860" y="346557"/>
                  </a:lnTo>
                  <a:lnTo>
                    <a:pt x="1165860" y="339458"/>
                  </a:lnTo>
                  <a:lnTo>
                    <a:pt x="1165860" y="24307"/>
                  </a:lnTo>
                  <a:lnTo>
                    <a:pt x="1165860" y="17195"/>
                  </a:lnTo>
                  <a:lnTo>
                    <a:pt x="1167726" y="12242"/>
                  </a:lnTo>
                  <a:lnTo>
                    <a:pt x="1171460" y="9423"/>
                  </a:lnTo>
                  <a:lnTo>
                    <a:pt x="1175194" y="6591"/>
                  </a:lnTo>
                  <a:lnTo>
                    <a:pt x="1179144" y="5181"/>
                  </a:lnTo>
                  <a:lnTo>
                    <a:pt x="1183335" y="5181"/>
                  </a:lnTo>
                  <a:close/>
                </a:path>
                <a:path w="2963545" h="363855">
                  <a:moveTo>
                    <a:pt x="396951" y="5181"/>
                  </a:moveTo>
                  <a:lnTo>
                    <a:pt x="564642" y="5181"/>
                  </a:lnTo>
                  <a:lnTo>
                    <a:pt x="566089" y="5181"/>
                  </a:lnTo>
                  <a:lnTo>
                    <a:pt x="567410" y="5549"/>
                  </a:lnTo>
                  <a:lnTo>
                    <a:pt x="568591" y="6273"/>
                  </a:lnTo>
                  <a:lnTo>
                    <a:pt x="569785" y="7010"/>
                  </a:lnTo>
                  <a:lnTo>
                    <a:pt x="570738" y="8191"/>
                  </a:lnTo>
                  <a:lnTo>
                    <a:pt x="571461" y="9829"/>
                  </a:lnTo>
                  <a:lnTo>
                    <a:pt x="572198" y="11468"/>
                  </a:lnTo>
                  <a:lnTo>
                    <a:pt x="572782" y="13512"/>
                  </a:lnTo>
                  <a:lnTo>
                    <a:pt x="573239" y="15976"/>
                  </a:lnTo>
                  <a:lnTo>
                    <a:pt x="573697" y="18427"/>
                  </a:lnTo>
                  <a:lnTo>
                    <a:pt x="573925" y="21475"/>
                  </a:lnTo>
                  <a:lnTo>
                    <a:pt x="573925" y="25120"/>
                  </a:lnTo>
                  <a:lnTo>
                    <a:pt x="573925" y="28397"/>
                  </a:lnTo>
                  <a:lnTo>
                    <a:pt x="573697" y="31267"/>
                  </a:lnTo>
                  <a:lnTo>
                    <a:pt x="573239" y="33718"/>
                  </a:lnTo>
                  <a:lnTo>
                    <a:pt x="572782" y="36182"/>
                  </a:lnTo>
                  <a:lnTo>
                    <a:pt x="572198" y="38188"/>
                  </a:lnTo>
                  <a:lnTo>
                    <a:pt x="571461" y="39738"/>
                  </a:lnTo>
                  <a:lnTo>
                    <a:pt x="570738" y="41274"/>
                  </a:lnTo>
                  <a:lnTo>
                    <a:pt x="569785" y="42417"/>
                  </a:lnTo>
                  <a:lnTo>
                    <a:pt x="568591" y="43141"/>
                  </a:lnTo>
                  <a:lnTo>
                    <a:pt x="567410" y="43878"/>
                  </a:lnTo>
                  <a:lnTo>
                    <a:pt x="566089" y="44234"/>
                  </a:lnTo>
                  <a:lnTo>
                    <a:pt x="564642" y="44234"/>
                  </a:lnTo>
                  <a:lnTo>
                    <a:pt x="426453" y="44234"/>
                  </a:lnTo>
                  <a:lnTo>
                    <a:pt x="426453" y="155117"/>
                  </a:lnTo>
                  <a:lnTo>
                    <a:pt x="544969" y="155117"/>
                  </a:lnTo>
                  <a:lnTo>
                    <a:pt x="546430" y="155117"/>
                  </a:lnTo>
                  <a:lnTo>
                    <a:pt x="547751" y="155524"/>
                  </a:lnTo>
                  <a:lnTo>
                    <a:pt x="548932" y="156349"/>
                  </a:lnTo>
                  <a:lnTo>
                    <a:pt x="550113" y="157162"/>
                  </a:lnTo>
                  <a:lnTo>
                    <a:pt x="553707" y="165773"/>
                  </a:lnTo>
                  <a:lnTo>
                    <a:pt x="554075" y="168313"/>
                  </a:lnTo>
                  <a:lnTo>
                    <a:pt x="554253" y="171322"/>
                  </a:lnTo>
                  <a:lnTo>
                    <a:pt x="554253" y="174777"/>
                  </a:lnTo>
                  <a:lnTo>
                    <a:pt x="554253" y="178053"/>
                  </a:lnTo>
                  <a:lnTo>
                    <a:pt x="554075" y="180873"/>
                  </a:lnTo>
                  <a:lnTo>
                    <a:pt x="553707" y="183248"/>
                  </a:lnTo>
                  <a:lnTo>
                    <a:pt x="553351" y="185610"/>
                  </a:lnTo>
                  <a:lnTo>
                    <a:pt x="546430" y="193078"/>
                  </a:lnTo>
                  <a:lnTo>
                    <a:pt x="544969" y="193078"/>
                  </a:lnTo>
                  <a:lnTo>
                    <a:pt x="426453" y="193078"/>
                  </a:lnTo>
                  <a:lnTo>
                    <a:pt x="426453" y="319519"/>
                  </a:lnTo>
                  <a:lnTo>
                    <a:pt x="566547" y="319519"/>
                  </a:lnTo>
                  <a:lnTo>
                    <a:pt x="568007" y="319519"/>
                  </a:lnTo>
                  <a:lnTo>
                    <a:pt x="573646" y="324027"/>
                  </a:lnTo>
                  <a:lnTo>
                    <a:pt x="574560" y="325577"/>
                  </a:lnTo>
                  <a:lnTo>
                    <a:pt x="575195" y="327583"/>
                  </a:lnTo>
                  <a:lnTo>
                    <a:pt x="575564" y="330034"/>
                  </a:lnTo>
                  <a:lnTo>
                    <a:pt x="575919" y="332498"/>
                  </a:lnTo>
                  <a:lnTo>
                    <a:pt x="576110" y="335546"/>
                  </a:lnTo>
                  <a:lnTo>
                    <a:pt x="576110" y="339191"/>
                  </a:lnTo>
                  <a:lnTo>
                    <a:pt x="576110" y="342468"/>
                  </a:lnTo>
                  <a:lnTo>
                    <a:pt x="573646" y="353936"/>
                  </a:lnTo>
                  <a:lnTo>
                    <a:pt x="572744" y="355574"/>
                  </a:lnTo>
                  <a:lnTo>
                    <a:pt x="571690" y="356755"/>
                  </a:lnTo>
                  <a:lnTo>
                    <a:pt x="570509" y="357479"/>
                  </a:lnTo>
                  <a:lnTo>
                    <a:pt x="569328" y="358216"/>
                  </a:lnTo>
                  <a:lnTo>
                    <a:pt x="568007" y="358571"/>
                  </a:lnTo>
                  <a:lnTo>
                    <a:pt x="566547" y="358571"/>
                  </a:lnTo>
                  <a:lnTo>
                    <a:pt x="396951" y="358571"/>
                  </a:lnTo>
                  <a:lnTo>
                    <a:pt x="392760" y="358571"/>
                  </a:lnTo>
                  <a:lnTo>
                    <a:pt x="388810" y="357162"/>
                  </a:lnTo>
                  <a:lnTo>
                    <a:pt x="385076" y="354342"/>
                  </a:lnTo>
                  <a:lnTo>
                    <a:pt x="381342" y="351523"/>
                  </a:lnTo>
                  <a:lnTo>
                    <a:pt x="379476" y="346557"/>
                  </a:lnTo>
                  <a:lnTo>
                    <a:pt x="379476" y="339458"/>
                  </a:lnTo>
                  <a:lnTo>
                    <a:pt x="379476" y="24307"/>
                  </a:lnTo>
                  <a:lnTo>
                    <a:pt x="379476" y="17195"/>
                  </a:lnTo>
                  <a:lnTo>
                    <a:pt x="381342" y="12242"/>
                  </a:lnTo>
                  <a:lnTo>
                    <a:pt x="385076" y="9423"/>
                  </a:lnTo>
                  <a:lnTo>
                    <a:pt x="388810" y="6591"/>
                  </a:lnTo>
                  <a:lnTo>
                    <a:pt x="392760" y="5181"/>
                  </a:lnTo>
                  <a:lnTo>
                    <a:pt x="396951" y="5181"/>
                  </a:lnTo>
                  <a:close/>
                </a:path>
                <a:path w="2963545" h="363855">
                  <a:moveTo>
                    <a:pt x="17475" y="5181"/>
                  </a:moveTo>
                  <a:lnTo>
                    <a:pt x="92583" y="5181"/>
                  </a:lnTo>
                  <a:lnTo>
                    <a:pt x="101498" y="5181"/>
                  </a:lnTo>
                  <a:lnTo>
                    <a:pt x="108915" y="5410"/>
                  </a:lnTo>
                  <a:lnTo>
                    <a:pt x="114833" y="5867"/>
                  </a:lnTo>
                  <a:lnTo>
                    <a:pt x="120751" y="6324"/>
                  </a:lnTo>
                  <a:lnTo>
                    <a:pt x="126085" y="6819"/>
                  </a:lnTo>
                  <a:lnTo>
                    <a:pt x="167005" y="18567"/>
                  </a:lnTo>
                  <a:lnTo>
                    <a:pt x="198348" y="44042"/>
                  </a:lnTo>
                  <a:lnTo>
                    <a:pt x="213323" y="80803"/>
                  </a:lnTo>
                  <a:lnTo>
                    <a:pt x="214655" y="98310"/>
                  </a:lnTo>
                  <a:lnTo>
                    <a:pt x="214357" y="106957"/>
                  </a:lnTo>
                  <a:lnTo>
                    <a:pt x="200329" y="149381"/>
                  </a:lnTo>
                  <a:lnTo>
                    <a:pt x="168038" y="177493"/>
                  </a:lnTo>
                  <a:lnTo>
                    <a:pt x="146380" y="187070"/>
                  </a:lnTo>
                  <a:lnTo>
                    <a:pt x="152209" y="189623"/>
                  </a:lnTo>
                  <a:lnTo>
                    <a:pt x="175463" y="210832"/>
                  </a:lnTo>
                  <a:lnTo>
                    <a:pt x="179565" y="216293"/>
                  </a:lnTo>
                  <a:lnTo>
                    <a:pt x="197993" y="253707"/>
                  </a:lnTo>
                  <a:lnTo>
                    <a:pt x="229679" y="331533"/>
                  </a:lnTo>
                  <a:lnTo>
                    <a:pt x="235686" y="350024"/>
                  </a:lnTo>
                  <a:lnTo>
                    <a:pt x="235686" y="351472"/>
                  </a:lnTo>
                  <a:lnTo>
                    <a:pt x="235686" y="352932"/>
                  </a:lnTo>
                  <a:lnTo>
                    <a:pt x="231317" y="358025"/>
                  </a:lnTo>
                  <a:lnTo>
                    <a:pt x="229489" y="358762"/>
                  </a:lnTo>
                  <a:lnTo>
                    <a:pt x="226949" y="359308"/>
                  </a:lnTo>
                  <a:lnTo>
                    <a:pt x="223672" y="359663"/>
                  </a:lnTo>
                  <a:lnTo>
                    <a:pt x="220395" y="360032"/>
                  </a:lnTo>
                  <a:lnTo>
                    <a:pt x="216014" y="360210"/>
                  </a:lnTo>
                  <a:lnTo>
                    <a:pt x="210553" y="360210"/>
                  </a:lnTo>
                  <a:lnTo>
                    <a:pt x="205828" y="360210"/>
                  </a:lnTo>
                  <a:lnTo>
                    <a:pt x="201955" y="360032"/>
                  </a:lnTo>
                  <a:lnTo>
                    <a:pt x="198958" y="359663"/>
                  </a:lnTo>
                  <a:lnTo>
                    <a:pt x="195948" y="359308"/>
                  </a:lnTo>
                  <a:lnTo>
                    <a:pt x="184886" y="349021"/>
                  </a:lnTo>
                  <a:lnTo>
                    <a:pt x="152387" y="265722"/>
                  </a:lnTo>
                  <a:lnTo>
                    <a:pt x="131546" y="224891"/>
                  </a:lnTo>
                  <a:lnTo>
                    <a:pt x="125895" y="219163"/>
                  </a:lnTo>
                  <a:lnTo>
                    <a:pt x="120256" y="213423"/>
                  </a:lnTo>
                  <a:lnTo>
                    <a:pt x="78384" y="201002"/>
                  </a:lnTo>
                  <a:lnTo>
                    <a:pt x="46977" y="201002"/>
                  </a:lnTo>
                  <a:lnTo>
                    <a:pt x="46977" y="351472"/>
                  </a:lnTo>
                  <a:lnTo>
                    <a:pt x="46977" y="352932"/>
                  </a:lnTo>
                  <a:lnTo>
                    <a:pt x="28041" y="360210"/>
                  </a:lnTo>
                  <a:lnTo>
                    <a:pt x="23482" y="360210"/>
                  </a:lnTo>
                  <a:lnTo>
                    <a:pt x="18935" y="360210"/>
                  </a:lnTo>
                  <a:lnTo>
                    <a:pt x="1092" y="355295"/>
                  </a:lnTo>
                  <a:lnTo>
                    <a:pt x="368" y="354202"/>
                  </a:lnTo>
                  <a:lnTo>
                    <a:pt x="0" y="352932"/>
                  </a:lnTo>
                  <a:lnTo>
                    <a:pt x="0" y="351472"/>
                  </a:lnTo>
                  <a:lnTo>
                    <a:pt x="0" y="24307"/>
                  </a:lnTo>
                  <a:lnTo>
                    <a:pt x="0" y="17195"/>
                  </a:lnTo>
                  <a:lnTo>
                    <a:pt x="1866" y="12242"/>
                  </a:lnTo>
                  <a:lnTo>
                    <a:pt x="5600" y="9423"/>
                  </a:lnTo>
                  <a:lnTo>
                    <a:pt x="9334" y="6591"/>
                  </a:lnTo>
                  <a:lnTo>
                    <a:pt x="13284" y="5181"/>
                  </a:lnTo>
                  <a:lnTo>
                    <a:pt x="17475" y="5181"/>
                  </a:lnTo>
                  <a:close/>
                </a:path>
                <a:path w="2963545" h="363855">
                  <a:moveTo>
                    <a:pt x="972502" y="4368"/>
                  </a:moveTo>
                  <a:lnTo>
                    <a:pt x="976731" y="4368"/>
                  </a:lnTo>
                  <a:lnTo>
                    <a:pt x="980389" y="4546"/>
                  </a:lnTo>
                  <a:lnTo>
                    <a:pt x="983462" y="4914"/>
                  </a:lnTo>
                  <a:lnTo>
                    <a:pt x="986536" y="5270"/>
                  </a:lnTo>
                  <a:lnTo>
                    <a:pt x="988936" y="5867"/>
                  </a:lnTo>
                  <a:lnTo>
                    <a:pt x="990663" y="6692"/>
                  </a:lnTo>
                  <a:lnTo>
                    <a:pt x="992390" y="7505"/>
                  </a:lnTo>
                  <a:lnTo>
                    <a:pt x="993648" y="8458"/>
                  </a:lnTo>
                  <a:lnTo>
                    <a:pt x="994410" y="9550"/>
                  </a:lnTo>
                  <a:lnTo>
                    <a:pt x="995172" y="10642"/>
                  </a:lnTo>
                  <a:lnTo>
                    <a:pt x="995565" y="11836"/>
                  </a:lnTo>
                  <a:lnTo>
                    <a:pt x="995565" y="13106"/>
                  </a:lnTo>
                  <a:lnTo>
                    <a:pt x="995565" y="339191"/>
                  </a:lnTo>
                  <a:lnTo>
                    <a:pt x="995565" y="342823"/>
                  </a:lnTo>
                  <a:lnTo>
                    <a:pt x="994956" y="345922"/>
                  </a:lnTo>
                  <a:lnTo>
                    <a:pt x="993724" y="348475"/>
                  </a:lnTo>
                  <a:lnTo>
                    <a:pt x="992505" y="351015"/>
                  </a:lnTo>
                  <a:lnTo>
                    <a:pt x="990904" y="353110"/>
                  </a:lnTo>
                  <a:lnTo>
                    <a:pt x="988923" y="354749"/>
                  </a:lnTo>
                  <a:lnTo>
                    <a:pt x="986955" y="356387"/>
                  </a:lnTo>
                  <a:lnTo>
                    <a:pt x="984732" y="357581"/>
                  </a:lnTo>
                  <a:lnTo>
                    <a:pt x="982294" y="358305"/>
                  </a:lnTo>
                  <a:lnTo>
                    <a:pt x="979843" y="359028"/>
                  </a:lnTo>
                  <a:lnTo>
                    <a:pt x="977392" y="359397"/>
                  </a:lnTo>
                  <a:lnTo>
                    <a:pt x="974940" y="359397"/>
                  </a:lnTo>
                  <a:lnTo>
                    <a:pt x="959408" y="359397"/>
                  </a:lnTo>
                  <a:lnTo>
                    <a:pt x="954519" y="359397"/>
                  </a:lnTo>
                  <a:lnTo>
                    <a:pt x="950226" y="358889"/>
                  </a:lnTo>
                  <a:lnTo>
                    <a:pt x="926223" y="341642"/>
                  </a:lnTo>
                  <a:lnTo>
                    <a:pt x="922921" y="337096"/>
                  </a:lnTo>
                  <a:lnTo>
                    <a:pt x="919429" y="331266"/>
                  </a:lnTo>
                  <a:lnTo>
                    <a:pt x="915733" y="324167"/>
                  </a:lnTo>
                  <a:lnTo>
                    <a:pt x="807923" y="123164"/>
                  </a:lnTo>
                  <a:lnTo>
                    <a:pt x="786665" y="82050"/>
                  </a:lnTo>
                  <a:lnTo>
                    <a:pt x="774903" y="57353"/>
                  </a:lnTo>
                  <a:lnTo>
                    <a:pt x="774357" y="57353"/>
                  </a:lnTo>
                  <a:lnTo>
                    <a:pt x="775169" y="97497"/>
                  </a:lnTo>
                  <a:lnTo>
                    <a:pt x="775449" y="138188"/>
                  </a:lnTo>
                  <a:lnTo>
                    <a:pt x="775449" y="351472"/>
                  </a:lnTo>
                  <a:lnTo>
                    <a:pt x="775449" y="352755"/>
                  </a:lnTo>
                  <a:lnTo>
                    <a:pt x="756424" y="360210"/>
                  </a:lnTo>
                  <a:lnTo>
                    <a:pt x="751814" y="360210"/>
                  </a:lnTo>
                  <a:lnTo>
                    <a:pt x="747204" y="360210"/>
                  </a:lnTo>
                  <a:lnTo>
                    <a:pt x="729627" y="355168"/>
                  </a:lnTo>
                  <a:lnTo>
                    <a:pt x="728853" y="353974"/>
                  </a:lnTo>
                  <a:lnTo>
                    <a:pt x="728472" y="352755"/>
                  </a:lnTo>
                  <a:lnTo>
                    <a:pt x="728472" y="351472"/>
                  </a:lnTo>
                  <a:lnTo>
                    <a:pt x="728472" y="25399"/>
                  </a:lnTo>
                  <a:lnTo>
                    <a:pt x="728472" y="18110"/>
                  </a:lnTo>
                  <a:lnTo>
                    <a:pt x="730542" y="12928"/>
                  </a:lnTo>
                  <a:lnTo>
                    <a:pt x="734669" y="9829"/>
                  </a:lnTo>
                  <a:lnTo>
                    <a:pt x="738809" y="6730"/>
                  </a:lnTo>
                  <a:lnTo>
                    <a:pt x="743318" y="5181"/>
                  </a:lnTo>
                  <a:lnTo>
                    <a:pt x="748207" y="5181"/>
                  </a:lnTo>
                  <a:lnTo>
                    <a:pt x="771321" y="5181"/>
                  </a:lnTo>
                  <a:lnTo>
                    <a:pt x="776770" y="5181"/>
                  </a:lnTo>
                  <a:lnTo>
                    <a:pt x="781316" y="5638"/>
                  </a:lnTo>
                  <a:lnTo>
                    <a:pt x="784987" y="6553"/>
                  </a:lnTo>
                  <a:lnTo>
                    <a:pt x="788657" y="7467"/>
                  </a:lnTo>
                  <a:lnTo>
                    <a:pt x="791946" y="8966"/>
                  </a:lnTo>
                  <a:lnTo>
                    <a:pt x="794854" y="11061"/>
                  </a:lnTo>
                  <a:lnTo>
                    <a:pt x="797763" y="13157"/>
                  </a:lnTo>
                  <a:lnTo>
                    <a:pt x="811885" y="33858"/>
                  </a:lnTo>
                  <a:lnTo>
                    <a:pt x="894765" y="188975"/>
                  </a:lnTo>
                  <a:lnTo>
                    <a:pt x="913077" y="223436"/>
                  </a:lnTo>
                  <a:lnTo>
                    <a:pt x="926560" y="249859"/>
                  </a:lnTo>
                  <a:lnTo>
                    <a:pt x="929836" y="256335"/>
                  </a:lnTo>
                  <a:lnTo>
                    <a:pt x="933094" y="262761"/>
                  </a:lnTo>
                  <a:lnTo>
                    <a:pt x="936332" y="269138"/>
                  </a:lnTo>
                  <a:lnTo>
                    <a:pt x="939554" y="275493"/>
                  </a:lnTo>
                  <a:lnTo>
                    <a:pt x="942762" y="281868"/>
                  </a:lnTo>
                  <a:lnTo>
                    <a:pt x="945955" y="288260"/>
                  </a:lnTo>
                  <a:lnTo>
                    <a:pt x="949134" y="294665"/>
                  </a:lnTo>
                  <a:lnTo>
                    <a:pt x="949413" y="294665"/>
                  </a:lnTo>
                  <a:lnTo>
                    <a:pt x="948728" y="249745"/>
                  </a:lnTo>
                  <a:lnTo>
                    <a:pt x="948588" y="204825"/>
                  </a:lnTo>
                  <a:lnTo>
                    <a:pt x="948588" y="13106"/>
                  </a:lnTo>
                  <a:lnTo>
                    <a:pt x="948588" y="11836"/>
                  </a:lnTo>
                  <a:lnTo>
                    <a:pt x="948969" y="10642"/>
                  </a:lnTo>
                  <a:lnTo>
                    <a:pt x="949744" y="9550"/>
                  </a:lnTo>
                  <a:lnTo>
                    <a:pt x="950506" y="8458"/>
                  </a:lnTo>
                  <a:lnTo>
                    <a:pt x="951801" y="7505"/>
                  </a:lnTo>
                  <a:lnTo>
                    <a:pt x="953630" y="6692"/>
                  </a:lnTo>
                  <a:lnTo>
                    <a:pt x="955459" y="5867"/>
                  </a:lnTo>
                  <a:lnTo>
                    <a:pt x="957859" y="5270"/>
                  </a:lnTo>
                  <a:lnTo>
                    <a:pt x="960831" y="4914"/>
                  </a:lnTo>
                  <a:lnTo>
                    <a:pt x="963815" y="4546"/>
                  </a:lnTo>
                  <a:lnTo>
                    <a:pt x="967701" y="4368"/>
                  </a:lnTo>
                  <a:lnTo>
                    <a:pt x="972502" y="4368"/>
                  </a:lnTo>
                  <a:close/>
                </a:path>
                <a:path w="2963545" h="363855">
                  <a:moveTo>
                    <a:pt x="2486266" y="3543"/>
                  </a:moveTo>
                  <a:lnTo>
                    <a:pt x="2490825" y="3543"/>
                  </a:lnTo>
                  <a:lnTo>
                    <a:pt x="2494597" y="3771"/>
                  </a:lnTo>
                  <a:lnTo>
                    <a:pt x="2497607" y="4229"/>
                  </a:lnTo>
                  <a:lnTo>
                    <a:pt x="2500604" y="4686"/>
                  </a:lnTo>
                  <a:lnTo>
                    <a:pt x="2503017" y="5232"/>
                  </a:lnTo>
                  <a:lnTo>
                    <a:pt x="2504833" y="5867"/>
                  </a:lnTo>
                  <a:lnTo>
                    <a:pt x="2506662" y="6502"/>
                  </a:lnTo>
                  <a:lnTo>
                    <a:pt x="2507932" y="7365"/>
                  </a:lnTo>
                  <a:lnTo>
                    <a:pt x="2508669" y="8458"/>
                  </a:lnTo>
                  <a:lnTo>
                    <a:pt x="2509393" y="9550"/>
                  </a:lnTo>
                  <a:lnTo>
                    <a:pt x="2509761" y="10833"/>
                  </a:lnTo>
                  <a:lnTo>
                    <a:pt x="2509761" y="12280"/>
                  </a:lnTo>
                  <a:lnTo>
                    <a:pt x="2509761" y="317880"/>
                  </a:lnTo>
                  <a:lnTo>
                    <a:pt x="2636469" y="317880"/>
                  </a:lnTo>
                  <a:lnTo>
                    <a:pt x="2638107" y="317880"/>
                  </a:lnTo>
                  <a:lnTo>
                    <a:pt x="2639529" y="318300"/>
                  </a:lnTo>
                  <a:lnTo>
                    <a:pt x="2640711" y="319112"/>
                  </a:lnTo>
                  <a:lnTo>
                    <a:pt x="2641892" y="319938"/>
                  </a:lnTo>
                  <a:lnTo>
                    <a:pt x="2642895" y="321119"/>
                  </a:lnTo>
                  <a:lnTo>
                    <a:pt x="2643708" y="322668"/>
                  </a:lnTo>
                  <a:lnTo>
                    <a:pt x="2644533" y="324205"/>
                  </a:lnTo>
                  <a:lnTo>
                    <a:pt x="2645117" y="326262"/>
                  </a:lnTo>
                  <a:lnTo>
                    <a:pt x="2645486" y="328802"/>
                  </a:lnTo>
                  <a:lnTo>
                    <a:pt x="2645854" y="331355"/>
                  </a:lnTo>
                  <a:lnTo>
                    <a:pt x="2646032" y="334454"/>
                  </a:lnTo>
                  <a:lnTo>
                    <a:pt x="2646032" y="338099"/>
                  </a:lnTo>
                  <a:lnTo>
                    <a:pt x="2646032" y="341731"/>
                  </a:lnTo>
                  <a:lnTo>
                    <a:pt x="2645854" y="344779"/>
                  </a:lnTo>
                  <a:lnTo>
                    <a:pt x="2645486" y="347243"/>
                  </a:lnTo>
                  <a:lnTo>
                    <a:pt x="2645117" y="349707"/>
                  </a:lnTo>
                  <a:lnTo>
                    <a:pt x="2644533" y="351789"/>
                  </a:lnTo>
                  <a:lnTo>
                    <a:pt x="2643708" y="353529"/>
                  </a:lnTo>
                  <a:lnTo>
                    <a:pt x="2642895" y="355257"/>
                  </a:lnTo>
                  <a:lnTo>
                    <a:pt x="2641892" y="356527"/>
                  </a:lnTo>
                  <a:lnTo>
                    <a:pt x="2640711" y="357352"/>
                  </a:lnTo>
                  <a:lnTo>
                    <a:pt x="2639529" y="358165"/>
                  </a:lnTo>
                  <a:lnTo>
                    <a:pt x="2638107" y="358571"/>
                  </a:lnTo>
                  <a:lnTo>
                    <a:pt x="2636469" y="358571"/>
                  </a:lnTo>
                  <a:lnTo>
                    <a:pt x="2480259" y="358571"/>
                  </a:lnTo>
                  <a:lnTo>
                    <a:pt x="2476068" y="358571"/>
                  </a:lnTo>
                  <a:lnTo>
                    <a:pt x="2472118" y="357162"/>
                  </a:lnTo>
                  <a:lnTo>
                    <a:pt x="2468384" y="354342"/>
                  </a:lnTo>
                  <a:lnTo>
                    <a:pt x="2464650" y="351523"/>
                  </a:lnTo>
                  <a:lnTo>
                    <a:pt x="2462784" y="346557"/>
                  </a:lnTo>
                  <a:lnTo>
                    <a:pt x="2462784" y="339458"/>
                  </a:lnTo>
                  <a:lnTo>
                    <a:pt x="2462784" y="12280"/>
                  </a:lnTo>
                  <a:lnTo>
                    <a:pt x="2462784" y="10833"/>
                  </a:lnTo>
                  <a:lnTo>
                    <a:pt x="2463152" y="9550"/>
                  </a:lnTo>
                  <a:lnTo>
                    <a:pt x="2475077" y="4229"/>
                  </a:lnTo>
                  <a:lnTo>
                    <a:pt x="2478163" y="3771"/>
                  </a:lnTo>
                  <a:lnTo>
                    <a:pt x="2481897" y="3543"/>
                  </a:lnTo>
                  <a:lnTo>
                    <a:pt x="2486266" y="3543"/>
                  </a:lnTo>
                  <a:close/>
                </a:path>
                <a:path w="2963545" h="363855">
                  <a:moveTo>
                    <a:pt x="2177376" y="3543"/>
                  </a:moveTo>
                  <a:lnTo>
                    <a:pt x="2183206" y="3543"/>
                  </a:lnTo>
                  <a:lnTo>
                    <a:pt x="2188032" y="3682"/>
                  </a:lnTo>
                  <a:lnTo>
                    <a:pt x="2191854" y="3962"/>
                  </a:lnTo>
                  <a:lnTo>
                    <a:pt x="2195677" y="4229"/>
                  </a:lnTo>
                  <a:lnTo>
                    <a:pt x="2328125" y="341922"/>
                  </a:lnTo>
                  <a:lnTo>
                    <a:pt x="2329586" y="345922"/>
                  </a:lnTo>
                  <a:lnTo>
                    <a:pt x="2330361" y="349148"/>
                  </a:lnTo>
                  <a:lnTo>
                    <a:pt x="2330450" y="351612"/>
                  </a:lnTo>
                  <a:lnTo>
                    <a:pt x="2330538" y="354075"/>
                  </a:lnTo>
                  <a:lnTo>
                    <a:pt x="2321166" y="359663"/>
                  </a:lnTo>
                  <a:lnTo>
                    <a:pt x="2317800" y="360032"/>
                  </a:lnTo>
                  <a:lnTo>
                    <a:pt x="2313292" y="360210"/>
                  </a:lnTo>
                  <a:lnTo>
                    <a:pt x="2307640" y="360210"/>
                  </a:lnTo>
                  <a:lnTo>
                    <a:pt x="2302002" y="360210"/>
                  </a:lnTo>
                  <a:lnTo>
                    <a:pt x="2297493" y="360083"/>
                  </a:lnTo>
                  <a:lnTo>
                    <a:pt x="2294128" y="359803"/>
                  </a:lnTo>
                  <a:lnTo>
                    <a:pt x="2290762" y="359536"/>
                  </a:lnTo>
                  <a:lnTo>
                    <a:pt x="2282659" y="355841"/>
                  </a:lnTo>
                  <a:lnTo>
                    <a:pt x="2281834" y="354749"/>
                  </a:lnTo>
                  <a:lnTo>
                    <a:pt x="2281059" y="353390"/>
                  </a:lnTo>
                  <a:lnTo>
                    <a:pt x="2280335" y="351751"/>
                  </a:lnTo>
                  <a:lnTo>
                    <a:pt x="2250020" y="265722"/>
                  </a:lnTo>
                  <a:lnTo>
                    <a:pt x="2103094" y="265722"/>
                  </a:lnTo>
                  <a:lnTo>
                    <a:pt x="2074151" y="350659"/>
                  </a:lnTo>
                  <a:lnTo>
                    <a:pt x="2073605" y="352297"/>
                  </a:lnTo>
                  <a:lnTo>
                    <a:pt x="2072868" y="353707"/>
                  </a:lnTo>
                  <a:lnTo>
                    <a:pt x="2060625" y="359663"/>
                  </a:lnTo>
                  <a:lnTo>
                    <a:pt x="2057438" y="360032"/>
                  </a:lnTo>
                  <a:lnTo>
                    <a:pt x="2053297" y="360210"/>
                  </a:lnTo>
                  <a:lnTo>
                    <a:pt x="2048205" y="360210"/>
                  </a:lnTo>
                  <a:lnTo>
                    <a:pt x="2042922" y="360210"/>
                  </a:lnTo>
                  <a:lnTo>
                    <a:pt x="2028126" y="356933"/>
                  </a:lnTo>
                  <a:lnTo>
                    <a:pt x="2026767" y="355663"/>
                  </a:lnTo>
                  <a:lnTo>
                    <a:pt x="2026119" y="353796"/>
                  </a:lnTo>
                  <a:lnTo>
                    <a:pt x="2026221" y="351345"/>
                  </a:lnTo>
                  <a:lnTo>
                    <a:pt x="2026310" y="348881"/>
                  </a:lnTo>
                  <a:lnTo>
                    <a:pt x="2147062" y="13373"/>
                  </a:lnTo>
                  <a:lnTo>
                    <a:pt x="2163864" y="3962"/>
                  </a:lnTo>
                  <a:lnTo>
                    <a:pt x="2167407" y="3682"/>
                  </a:lnTo>
                  <a:lnTo>
                    <a:pt x="2171915" y="3543"/>
                  </a:lnTo>
                  <a:lnTo>
                    <a:pt x="2177376" y="3543"/>
                  </a:lnTo>
                  <a:close/>
                </a:path>
                <a:path w="2963545" h="363855">
                  <a:moveTo>
                    <a:pt x="1508302" y="3543"/>
                  </a:moveTo>
                  <a:lnTo>
                    <a:pt x="1513941" y="3543"/>
                  </a:lnTo>
                  <a:lnTo>
                    <a:pt x="1518399" y="3682"/>
                  </a:lnTo>
                  <a:lnTo>
                    <a:pt x="1521675" y="3962"/>
                  </a:lnTo>
                  <a:lnTo>
                    <a:pt x="1524965" y="4229"/>
                  </a:lnTo>
                  <a:lnTo>
                    <a:pt x="1532737" y="8458"/>
                  </a:lnTo>
                  <a:lnTo>
                    <a:pt x="1533385" y="9740"/>
                  </a:lnTo>
                  <a:lnTo>
                    <a:pt x="1533880" y="11379"/>
                  </a:lnTo>
                  <a:lnTo>
                    <a:pt x="1534248" y="13373"/>
                  </a:lnTo>
                  <a:lnTo>
                    <a:pt x="1613712" y="309422"/>
                  </a:lnTo>
                  <a:lnTo>
                    <a:pt x="1613992" y="309422"/>
                  </a:lnTo>
                  <a:lnTo>
                    <a:pt x="1689366" y="13919"/>
                  </a:lnTo>
                  <a:lnTo>
                    <a:pt x="1689912" y="11925"/>
                  </a:lnTo>
                  <a:lnTo>
                    <a:pt x="1710944" y="3543"/>
                  </a:lnTo>
                  <a:lnTo>
                    <a:pt x="1716405" y="3543"/>
                  </a:lnTo>
                  <a:lnTo>
                    <a:pt x="1721497" y="3543"/>
                  </a:lnTo>
                  <a:lnTo>
                    <a:pt x="1739747" y="8877"/>
                  </a:lnTo>
                  <a:lnTo>
                    <a:pt x="1740573" y="10236"/>
                  </a:lnTo>
                  <a:lnTo>
                    <a:pt x="1741258" y="11925"/>
                  </a:lnTo>
                  <a:lnTo>
                    <a:pt x="1741805" y="13919"/>
                  </a:lnTo>
                  <a:lnTo>
                    <a:pt x="1822907" y="309422"/>
                  </a:lnTo>
                  <a:lnTo>
                    <a:pt x="1823453" y="309422"/>
                  </a:lnTo>
                  <a:lnTo>
                    <a:pt x="1901291" y="13652"/>
                  </a:lnTo>
                  <a:lnTo>
                    <a:pt x="1901837" y="11836"/>
                  </a:lnTo>
                  <a:lnTo>
                    <a:pt x="1902383" y="10236"/>
                  </a:lnTo>
                  <a:lnTo>
                    <a:pt x="1902929" y="8877"/>
                  </a:lnTo>
                  <a:lnTo>
                    <a:pt x="1903476" y="7505"/>
                  </a:lnTo>
                  <a:lnTo>
                    <a:pt x="1921141" y="3543"/>
                  </a:lnTo>
                  <a:lnTo>
                    <a:pt x="1926412" y="3543"/>
                  </a:lnTo>
                  <a:lnTo>
                    <a:pt x="1931873" y="3543"/>
                  </a:lnTo>
                  <a:lnTo>
                    <a:pt x="1948497" y="9918"/>
                  </a:lnTo>
                  <a:lnTo>
                    <a:pt x="1948395" y="12280"/>
                  </a:lnTo>
                  <a:lnTo>
                    <a:pt x="1948307" y="14655"/>
                  </a:lnTo>
                  <a:lnTo>
                    <a:pt x="1947811" y="17932"/>
                  </a:lnTo>
                  <a:lnTo>
                    <a:pt x="1946897" y="22123"/>
                  </a:lnTo>
                  <a:lnTo>
                    <a:pt x="1853222" y="348195"/>
                  </a:lnTo>
                  <a:lnTo>
                    <a:pt x="1852498" y="350748"/>
                  </a:lnTo>
                  <a:lnTo>
                    <a:pt x="1851406" y="352793"/>
                  </a:lnTo>
                  <a:lnTo>
                    <a:pt x="1849945" y="354342"/>
                  </a:lnTo>
                  <a:lnTo>
                    <a:pt x="1848497" y="355892"/>
                  </a:lnTo>
                  <a:lnTo>
                    <a:pt x="1834515" y="359663"/>
                  </a:lnTo>
                  <a:lnTo>
                    <a:pt x="1830781" y="360032"/>
                  </a:lnTo>
                  <a:lnTo>
                    <a:pt x="1826183" y="360210"/>
                  </a:lnTo>
                  <a:lnTo>
                    <a:pt x="1820722" y="360210"/>
                  </a:lnTo>
                  <a:lnTo>
                    <a:pt x="1815084" y="360210"/>
                  </a:lnTo>
                  <a:lnTo>
                    <a:pt x="1810308" y="360032"/>
                  </a:lnTo>
                  <a:lnTo>
                    <a:pt x="1806384" y="359663"/>
                  </a:lnTo>
                  <a:lnTo>
                    <a:pt x="1802472" y="359308"/>
                  </a:lnTo>
                  <a:lnTo>
                    <a:pt x="1713941" y="81381"/>
                  </a:lnTo>
                  <a:lnTo>
                    <a:pt x="1713395" y="81381"/>
                  </a:lnTo>
                  <a:lnTo>
                    <a:pt x="1645119" y="348195"/>
                  </a:lnTo>
                  <a:lnTo>
                    <a:pt x="1644573" y="350748"/>
                  </a:lnTo>
                  <a:lnTo>
                    <a:pt x="1643672" y="352793"/>
                  </a:lnTo>
                  <a:lnTo>
                    <a:pt x="1642389" y="354342"/>
                  </a:lnTo>
                  <a:lnTo>
                    <a:pt x="1641119" y="355892"/>
                  </a:lnTo>
                  <a:lnTo>
                    <a:pt x="1639303" y="357073"/>
                  </a:lnTo>
                  <a:lnTo>
                    <a:pt x="1636928" y="357898"/>
                  </a:lnTo>
                  <a:lnTo>
                    <a:pt x="1634566" y="358711"/>
                  </a:lnTo>
                  <a:lnTo>
                    <a:pt x="1631518" y="359308"/>
                  </a:lnTo>
                  <a:lnTo>
                    <a:pt x="1627784" y="359663"/>
                  </a:lnTo>
                  <a:lnTo>
                    <a:pt x="1624050" y="360032"/>
                  </a:lnTo>
                  <a:lnTo>
                    <a:pt x="1619275" y="360210"/>
                  </a:lnTo>
                  <a:lnTo>
                    <a:pt x="1613446" y="360210"/>
                  </a:lnTo>
                  <a:lnTo>
                    <a:pt x="1607439" y="360210"/>
                  </a:lnTo>
                  <a:lnTo>
                    <a:pt x="1602422" y="360032"/>
                  </a:lnTo>
                  <a:lnTo>
                    <a:pt x="1598422" y="359663"/>
                  </a:lnTo>
                  <a:lnTo>
                    <a:pt x="1594421" y="359308"/>
                  </a:lnTo>
                  <a:lnTo>
                    <a:pt x="1582724" y="354342"/>
                  </a:lnTo>
                  <a:lnTo>
                    <a:pt x="1581353" y="352793"/>
                  </a:lnTo>
                  <a:lnTo>
                    <a:pt x="1580400" y="350748"/>
                  </a:lnTo>
                  <a:lnTo>
                    <a:pt x="1579854" y="348195"/>
                  </a:lnTo>
                  <a:lnTo>
                    <a:pt x="1486458" y="21843"/>
                  </a:lnTo>
                  <a:lnTo>
                    <a:pt x="1485353" y="17652"/>
                  </a:lnTo>
                  <a:lnTo>
                    <a:pt x="1484769" y="14376"/>
                  </a:lnTo>
                  <a:lnTo>
                    <a:pt x="1484680" y="12014"/>
                  </a:lnTo>
                  <a:lnTo>
                    <a:pt x="1484591" y="9651"/>
                  </a:lnTo>
                  <a:lnTo>
                    <a:pt x="1485315" y="7823"/>
                  </a:lnTo>
                  <a:lnTo>
                    <a:pt x="1486865" y="6553"/>
                  </a:lnTo>
                  <a:lnTo>
                    <a:pt x="1488414" y="5270"/>
                  </a:lnTo>
                  <a:lnTo>
                    <a:pt x="1490916" y="4457"/>
                  </a:lnTo>
                  <a:lnTo>
                    <a:pt x="1494370" y="4089"/>
                  </a:lnTo>
                  <a:lnTo>
                    <a:pt x="1497838" y="3733"/>
                  </a:lnTo>
                  <a:lnTo>
                    <a:pt x="1502473" y="3543"/>
                  </a:lnTo>
                  <a:lnTo>
                    <a:pt x="1508302" y="3543"/>
                  </a:lnTo>
                  <a:close/>
                </a:path>
                <a:path w="2963545" h="363855">
                  <a:moveTo>
                    <a:pt x="2862160" y="0"/>
                  </a:moveTo>
                  <a:lnTo>
                    <a:pt x="2869996" y="0"/>
                  </a:lnTo>
                  <a:lnTo>
                    <a:pt x="2877870" y="685"/>
                  </a:lnTo>
                  <a:lnTo>
                    <a:pt x="2885782" y="2044"/>
                  </a:lnTo>
                  <a:lnTo>
                    <a:pt x="2893707" y="3416"/>
                  </a:lnTo>
                  <a:lnTo>
                    <a:pt x="2901175" y="5232"/>
                  </a:lnTo>
                  <a:lnTo>
                    <a:pt x="2908185" y="7505"/>
                  </a:lnTo>
                  <a:lnTo>
                    <a:pt x="2915196" y="9778"/>
                  </a:lnTo>
                  <a:lnTo>
                    <a:pt x="2921431" y="12331"/>
                  </a:lnTo>
                  <a:lnTo>
                    <a:pt x="2926892" y="15151"/>
                  </a:lnTo>
                  <a:lnTo>
                    <a:pt x="2932353" y="17970"/>
                  </a:lnTo>
                  <a:lnTo>
                    <a:pt x="2935947" y="20256"/>
                  </a:lnTo>
                  <a:lnTo>
                    <a:pt x="2937675" y="21983"/>
                  </a:lnTo>
                  <a:lnTo>
                    <a:pt x="2939402" y="23710"/>
                  </a:lnTo>
                  <a:lnTo>
                    <a:pt x="2942450" y="29895"/>
                  </a:lnTo>
                  <a:lnTo>
                    <a:pt x="2942818" y="31445"/>
                  </a:lnTo>
                  <a:lnTo>
                    <a:pt x="2943085" y="33312"/>
                  </a:lnTo>
                  <a:lnTo>
                    <a:pt x="2943275" y="35496"/>
                  </a:lnTo>
                  <a:lnTo>
                    <a:pt x="2943453" y="37680"/>
                  </a:lnTo>
                  <a:lnTo>
                    <a:pt x="2943542" y="40512"/>
                  </a:lnTo>
                  <a:lnTo>
                    <a:pt x="2943542" y="43967"/>
                  </a:lnTo>
                  <a:lnTo>
                    <a:pt x="2943542" y="47243"/>
                  </a:lnTo>
                  <a:lnTo>
                    <a:pt x="2943415" y="50152"/>
                  </a:lnTo>
                  <a:lnTo>
                    <a:pt x="2943136" y="52704"/>
                  </a:lnTo>
                  <a:lnTo>
                    <a:pt x="2942869" y="55257"/>
                  </a:lnTo>
                  <a:lnTo>
                    <a:pt x="2942450" y="57391"/>
                  </a:lnTo>
                  <a:lnTo>
                    <a:pt x="2941904" y="59118"/>
                  </a:lnTo>
                  <a:lnTo>
                    <a:pt x="2941358" y="60858"/>
                  </a:lnTo>
                  <a:lnTo>
                    <a:pt x="2940583" y="62128"/>
                  </a:lnTo>
                  <a:lnTo>
                    <a:pt x="2939592" y="62941"/>
                  </a:lnTo>
                  <a:lnTo>
                    <a:pt x="2938589" y="63766"/>
                  </a:lnTo>
                  <a:lnTo>
                    <a:pt x="2937446" y="64173"/>
                  </a:lnTo>
                  <a:lnTo>
                    <a:pt x="2936176" y="64173"/>
                  </a:lnTo>
                  <a:lnTo>
                    <a:pt x="2934169" y="64173"/>
                  </a:lnTo>
                  <a:lnTo>
                    <a:pt x="2931033" y="62903"/>
                  </a:lnTo>
                  <a:lnTo>
                    <a:pt x="2926753" y="60350"/>
                  </a:lnTo>
                  <a:lnTo>
                    <a:pt x="2922473" y="57797"/>
                  </a:lnTo>
                  <a:lnTo>
                    <a:pt x="2917240" y="54940"/>
                  </a:lnTo>
                  <a:lnTo>
                    <a:pt x="2911043" y="51752"/>
                  </a:lnTo>
                  <a:lnTo>
                    <a:pt x="2904858" y="48564"/>
                  </a:lnTo>
                  <a:lnTo>
                    <a:pt x="2897530" y="45643"/>
                  </a:lnTo>
                  <a:lnTo>
                    <a:pt x="2860522" y="39052"/>
                  </a:lnTo>
                  <a:lnTo>
                    <a:pt x="2853388" y="39300"/>
                  </a:lnTo>
                  <a:lnTo>
                    <a:pt x="2816834" y="53530"/>
                  </a:lnTo>
                  <a:lnTo>
                    <a:pt x="2812097" y="57899"/>
                  </a:lnTo>
                  <a:lnTo>
                    <a:pt x="2808541" y="63080"/>
                  </a:lnTo>
                  <a:lnTo>
                    <a:pt x="2806179" y="69087"/>
                  </a:lnTo>
                  <a:lnTo>
                    <a:pt x="2803804" y="75095"/>
                  </a:lnTo>
                  <a:lnTo>
                    <a:pt x="2802623" y="81470"/>
                  </a:lnTo>
                  <a:lnTo>
                    <a:pt x="2802623" y="88214"/>
                  </a:lnTo>
                  <a:lnTo>
                    <a:pt x="2817407" y="123639"/>
                  </a:lnTo>
                  <a:lnTo>
                    <a:pt x="2853423" y="147472"/>
                  </a:lnTo>
                  <a:lnTo>
                    <a:pt x="2882912" y="161264"/>
                  </a:lnTo>
                  <a:lnTo>
                    <a:pt x="2890392" y="164828"/>
                  </a:lnTo>
                  <a:lnTo>
                    <a:pt x="2926103" y="185632"/>
                  </a:lnTo>
                  <a:lnTo>
                    <a:pt x="2952764" y="215526"/>
                  </a:lnTo>
                  <a:lnTo>
                    <a:pt x="2963481" y="259435"/>
                  </a:lnTo>
                  <a:lnTo>
                    <a:pt x="2962910" y="271523"/>
                  </a:lnTo>
                  <a:lnTo>
                    <a:pt x="2949315" y="313011"/>
                  </a:lnTo>
                  <a:lnTo>
                    <a:pt x="2920453" y="342931"/>
                  </a:lnTo>
                  <a:lnTo>
                    <a:pt x="2879493" y="359924"/>
                  </a:lnTo>
                  <a:lnTo>
                    <a:pt x="2843314" y="363766"/>
                  </a:lnTo>
                  <a:lnTo>
                    <a:pt x="2834606" y="363577"/>
                  </a:lnTo>
                  <a:lnTo>
                    <a:pt x="2796074" y="357416"/>
                  </a:lnTo>
                  <a:lnTo>
                    <a:pt x="2758071" y="341274"/>
                  </a:lnTo>
                  <a:lnTo>
                    <a:pt x="2752242" y="336461"/>
                  </a:lnTo>
                  <a:lnTo>
                    <a:pt x="2750146" y="334276"/>
                  </a:lnTo>
                  <a:lnTo>
                    <a:pt x="2748597" y="331495"/>
                  </a:lnTo>
                  <a:lnTo>
                    <a:pt x="2747594" y="328129"/>
                  </a:lnTo>
                  <a:lnTo>
                    <a:pt x="2746590" y="324751"/>
                  </a:lnTo>
                  <a:lnTo>
                    <a:pt x="2746095" y="320255"/>
                  </a:lnTo>
                  <a:lnTo>
                    <a:pt x="2746095" y="314604"/>
                  </a:lnTo>
                  <a:lnTo>
                    <a:pt x="2746095" y="310603"/>
                  </a:lnTo>
                  <a:lnTo>
                    <a:pt x="2751010" y="294805"/>
                  </a:lnTo>
                  <a:lnTo>
                    <a:pt x="2752102" y="294170"/>
                  </a:lnTo>
                  <a:lnTo>
                    <a:pt x="2753372" y="293852"/>
                  </a:lnTo>
                  <a:lnTo>
                    <a:pt x="2754833" y="293852"/>
                  </a:lnTo>
                  <a:lnTo>
                    <a:pt x="2757385" y="293852"/>
                  </a:lnTo>
                  <a:lnTo>
                    <a:pt x="2760980" y="295401"/>
                  </a:lnTo>
                  <a:lnTo>
                    <a:pt x="2765628" y="298500"/>
                  </a:lnTo>
                  <a:lnTo>
                    <a:pt x="2770263" y="301586"/>
                  </a:lnTo>
                  <a:lnTo>
                    <a:pt x="2809862" y="318846"/>
                  </a:lnTo>
                  <a:lnTo>
                    <a:pt x="2845498" y="323621"/>
                  </a:lnTo>
                  <a:lnTo>
                    <a:pt x="2852985" y="323364"/>
                  </a:lnTo>
                  <a:lnTo>
                    <a:pt x="2895346" y="307911"/>
                  </a:lnTo>
                  <a:lnTo>
                    <a:pt x="2901442" y="302907"/>
                  </a:lnTo>
                  <a:lnTo>
                    <a:pt x="2906128" y="296760"/>
                  </a:lnTo>
                  <a:lnTo>
                    <a:pt x="2909404" y="289483"/>
                  </a:lnTo>
                  <a:lnTo>
                    <a:pt x="2912681" y="282193"/>
                  </a:lnTo>
                  <a:lnTo>
                    <a:pt x="2914319" y="273913"/>
                  </a:lnTo>
                  <a:lnTo>
                    <a:pt x="2914319" y="264629"/>
                  </a:lnTo>
                  <a:lnTo>
                    <a:pt x="2899575" y="228961"/>
                  </a:lnTo>
                  <a:lnTo>
                    <a:pt x="2863938" y="205498"/>
                  </a:lnTo>
                  <a:lnTo>
                    <a:pt x="2834576" y="191846"/>
                  </a:lnTo>
                  <a:lnTo>
                    <a:pt x="2827120" y="188274"/>
                  </a:lnTo>
                  <a:lnTo>
                    <a:pt x="2791906" y="167203"/>
                  </a:lnTo>
                  <a:lnTo>
                    <a:pt x="2765543" y="137045"/>
                  </a:lnTo>
                  <a:lnTo>
                    <a:pt x="2754833" y="92582"/>
                  </a:lnTo>
                  <a:lnTo>
                    <a:pt x="2755337" y="81816"/>
                  </a:lnTo>
                  <a:lnTo>
                    <a:pt x="2767306" y="44793"/>
                  </a:lnTo>
                  <a:lnTo>
                    <a:pt x="2800985" y="13687"/>
                  </a:lnTo>
                  <a:lnTo>
                    <a:pt x="2840007" y="1535"/>
                  </a:lnTo>
                  <a:lnTo>
                    <a:pt x="2850888" y="383"/>
                  </a:lnTo>
                  <a:lnTo>
                    <a:pt x="2862160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7306882" y="9636888"/>
            <a:ext cx="1479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25" dirty="0">
                <a:solidFill>
                  <a:srgbClr val="767070"/>
                </a:solidFill>
                <a:latin typeface="Arial Narrow"/>
                <a:cs typeface="Arial Narrow"/>
              </a:rPr>
              <a:t>29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2387</Words>
  <Application>Microsoft Office PowerPoint</Application>
  <PresentationFormat>Custom</PresentationFormat>
  <Paragraphs>188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Arial Narrow</vt:lpstr>
      <vt:lpstr>Calibri</vt:lpstr>
      <vt:lpstr>Century Gothic</vt:lpstr>
      <vt:lpstr>Impact</vt:lpstr>
      <vt:lpstr>Office Theme</vt:lpstr>
      <vt:lpstr>MEMBER RENEWAL</vt:lpstr>
      <vt:lpstr>PowerPoint Presentation</vt:lpstr>
      <vt:lpstr>OPTION 1: INDIVIDUALS RENEW REGISTRATION</vt:lpstr>
      <vt:lpstr>OPTION 1: INDIVIDUALS RENEW REGISTRATION</vt:lpstr>
      <vt:lpstr>OPTION 1: INDIVIDUALS RENEW REGISTRATION (continued)</vt:lpstr>
      <vt:lpstr>OPTION 1: INDIVIDUALS RENEW REGISTRATION (continued)</vt:lpstr>
      <vt:lpstr>OPTION 1: INDIVIDUALS RENEW REGISTRATION (continued)</vt:lpstr>
      <vt:lpstr>OPTION 1: INDIVIDUALS RENEW REGISTRATION</vt:lpstr>
      <vt:lpstr>OPTION 1: INDIVIDUALS RENEW REGISTRATION (continued)</vt:lpstr>
      <vt:lpstr>OPTION 1: INDIVIDUALS RENEW REGISTRATION (continued)</vt:lpstr>
      <vt:lpstr>OPTION 1: INDIVIDUALS RENEW REGISTRATION (continued)</vt:lpstr>
      <vt:lpstr>OPTION 2: UNIT RENEWS INDIVIDUAL</vt:lpstr>
      <vt:lpstr>OPTION 2: UNIT RENEWS INDIVIDUAL (continued)</vt:lpstr>
      <vt:lpstr>OPTION 2: UNIT RENEWS INDIVIDUAL (continued)</vt:lpstr>
      <vt:lpstr>OPTION 2: UNIT RENEWS INDIVIDUAL (continued)</vt:lpstr>
      <vt:lpstr>OPTION 2: UNIT RENEWS INDIVIDUAL (continued)</vt:lpstr>
      <vt:lpstr>OPTION 2: UNIT RENEWS INDIVIDUAL (continued)</vt:lpstr>
      <vt:lpstr>OPTION 2: UNIT RENEWS INDIVIDUAL (continued)</vt:lpstr>
      <vt:lpstr>OPTION 2: UNIT RENEWS INDIVIDUAL (continued)</vt:lpstr>
      <vt:lpstr>COMMUNICATION TIMELINE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Biltz</dc:creator>
  <cp:lastModifiedBy>Donna Carr</cp:lastModifiedBy>
  <cp:revision>5</cp:revision>
  <dcterms:created xsi:type="dcterms:W3CDTF">2025-11-12T18:20:29Z</dcterms:created>
  <dcterms:modified xsi:type="dcterms:W3CDTF">2026-11-02T19:31:21Z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0x010100E488C6A53B7B5F499EE2A7C97C9F1AC3</vt:lpwstr>
  </property>
  <property fmtid="{D5CDD505-2E9C-101B-9397-08002B2CF9AE}" pid="3" name="Created">
    <vt:filetime>2025-10-27T00:00:00Z</vt:filetime>
  </property>
  <property fmtid="{D5CDD505-2E9C-101B-9397-08002B2CF9AE}" pid="4" name="Creator">
    <vt:lpwstr>Acrobat PDFMaker 25 for PowerPoint</vt:lpwstr>
  </property>
  <property fmtid="{D5CDD505-2E9C-101B-9397-08002B2CF9AE}" pid="5" name="LastSaved">
    <vt:filetime>2025-11-12T00:00:00Z</vt:filetime>
  </property>
  <property fmtid="{D5CDD505-2E9C-101B-9397-08002B2CF9AE}" pid="6" name="Producer">
    <vt:lpwstr>Adobe PDF Library 25.1.20</vt:lpwstr>
  </property>
</Properties>
</file>